
<file path=[Content_Types].xml><?xml version="1.0" encoding="utf-8"?>
<Types xmlns="http://schemas.openxmlformats.org/package/2006/content-types">
  <Default Extension="png" ContentType="image/pn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slideLayouts/slideLayout129.xml" ContentType="application/vnd.openxmlformats-officedocument.presentationml.slideLayout+xml"/>
  <Override PartName="/ppt/slideLayouts/slideLayout130.xml" ContentType="application/vnd.openxmlformats-officedocument.presentationml.slideLayout+xml"/>
  <Override PartName="/ppt/slideLayouts/slideLayout131.xml" ContentType="application/vnd.openxmlformats-officedocument.presentationml.slideLayout+xml"/>
  <Override PartName="/ppt/slideLayouts/slideLayout132.xml" ContentType="application/vnd.openxmlformats-officedocument.presentationml.slideLayout+xml"/>
  <Override PartName="/ppt/slideLayouts/slideLayout133.xml" ContentType="application/vnd.openxmlformats-officedocument.presentationml.slideLayout+xml"/>
  <Override PartName="/ppt/slideLayouts/slideLayout134.xml" ContentType="application/vnd.openxmlformats-officedocument.presentationml.slideLayout+xml"/>
  <Override PartName="/ppt/slideLayouts/slideLayout135.xml" ContentType="application/vnd.openxmlformats-officedocument.presentationml.slideLayout+xml"/>
  <Override PartName="/ppt/slideLayouts/slideLayout136.xml" ContentType="application/vnd.openxmlformats-officedocument.presentationml.slideLayout+xml"/>
  <Override PartName="/ppt/slideLayouts/slideLayout137.xml" ContentType="application/vnd.openxmlformats-officedocument.presentationml.slideLayout+xml"/>
  <Override PartName="/ppt/slideLayouts/slideLayout138.xml" ContentType="application/vnd.openxmlformats-officedocument.presentationml.slideLayout+xml"/>
  <Override PartName="/ppt/slideLayouts/slideLayout139.xml" ContentType="application/vnd.openxmlformats-officedocument.presentationml.slideLayout+xml"/>
  <Override PartName="/ppt/slideLayouts/slideLayout140.xml" ContentType="application/vnd.openxmlformats-officedocument.presentationml.slideLayout+xml"/>
  <Override PartName="/ppt/slideLayouts/slideLayout141.xml" ContentType="application/vnd.openxmlformats-officedocument.presentationml.slideLayout+xml"/>
  <Override PartName="/ppt/slideLayouts/slideLayout142.xml" ContentType="application/vnd.openxmlformats-officedocument.presentationml.slideLayout+xml"/>
  <Override PartName="/ppt/slideLayouts/slideLayout143.xml" ContentType="application/vnd.openxmlformats-officedocument.presentationml.slideLayout+xml"/>
  <Override PartName="/ppt/slideLayouts/slideLayout144.xml" ContentType="application/vnd.openxmlformats-officedocument.presentationml.slideLayout+xml"/>
  <Override PartName="/ppt/slideLayouts/slideLayout145.xml" ContentType="application/vnd.openxmlformats-officedocument.presentationml.slideLayout+xml"/>
  <Override PartName="/ppt/slideLayouts/slideLayout146.xml" ContentType="application/vnd.openxmlformats-officedocument.presentationml.slideLayout+xml"/>
  <Override PartName="/ppt/slideLayouts/slideLayout147.xml" ContentType="application/vnd.openxmlformats-officedocument.presentationml.slideLayout+xml"/>
  <Override PartName="/ppt/slideLayouts/slideLayout148.xml" ContentType="application/vnd.openxmlformats-officedocument.presentationml.slideLayout+xml"/>
  <Override PartName="/ppt/slideLayouts/slideLayout149.xml" ContentType="application/vnd.openxmlformats-officedocument.presentationml.slideLayout+xml"/>
  <Override PartName="/ppt/slideLayouts/slideLayout150.xml" ContentType="application/vnd.openxmlformats-officedocument.presentationml.slideLayout+xml"/>
  <Override PartName="/ppt/slideLayouts/slideLayout151.xml" ContentType="application/vnd.openxmlformats-officedocument.presentationml.slideLayout+xml"/>
  <Override PartName="/ppt/slideLayouts/slideLayout152.xml" ContentType="application/vnd.openxmlformats-officedocument.presentationml.slideLayout+xml"/>
  <Override PartName="/ppt/slideLayouts/slideLayout153.xml" ContentType="application/vnd.openxmlformats-officedocument.presentationml.slideLayout+xml"/>
  <Override PartName="/ppt/slideLayouts/slideLayout154.xml" ContentType="application/vnd.openxmlformats-officedocument.presentationml.slideLayout+xml"/>
  <Override PartName="/ppt/slideLayouts/slideLayout155.xml" ContentType="application/vnd.openxmlformats-officedocument.presentationml.slideLayout+xml"/>
  <Override PartName="/ppt/slideLayouts/slideLayout156.xml" ContentType="application/vnd.openxmlformats-officedocument.presentationml.slideLayout+xml"/>
  <Override PartName="/ppt/slideLayouts/slideLayout157.xml" ContentType="application/vnd.openxmlformats-officedocument.presentationml.slideLayout+xml"/>
  <Override PartName="/ppt/slideLayouts/slideLayout158.xml" ContentType="application/vnd.openxmlformats-officedocument.presentationml.slideLayout+xml"/>
  <Override PartName="/ppt/slideLayouts/slideLayout159.xml" ContentType="application/vnd.openxmlformats-officedocument.presentationml.slideLayout+xml"/>
  <Override PartName="/ppt/slideLayouts/slideLayout160.xml" ContentType="application/vnd.openxmlformats-officedocument.presentationml.slideLayout+xml"/>
  <Override PartName="/ppt/slideLayouts/slideLayout161.xml" ContentType="application/vnd.openxmlformats-officedocument.presentationml.slideLayout+xml"/>
  <Override PartName="/ppt/slideLayouts/slideLayout162.xml" ContentType="application/vnd.openxmlformats-officedocument.presentationml.slideLayout+xml"/>
  <Override PartName="/ppt/slideLayouts/slideLayout163.xml" ContentType="application/vnd.openxmlformats-officedocument.presentationml.slideLayout+xml"/>
  <Override PartName="/ppt/slideLayouts/slideLayout164.xml" ContentType="application/vnd.openxmlformats-officedocument.presentationml.slideLayout+xml"/>
  <Override PartName="/ppt/slideLayouts/slideLayout165.xml" ContentType="application/vnd.openxmlformats-officedocument.presentationml.slideLayout+xml"/>
  <Override PartName="/ppt/slideLayouts/slideLayout166.xml" ContentType="application/vnd.openxmlformats-officedocument.presentationml.slideLayout+xml"/>
  <Override PartName="/ppt/slideLayouts/slideLayout167.xml" ContentType="application/vnd.openxmlformats-officedocument.presentationml.slideLayout+xml"/>
  <Override PartName="/ppt/slideLayouts/slideLayout168.xml" ContentType="application/vnd.openxmlformats-officedocument.presentationml.slideLayout+xml"/>
  <Override PartName="/ppt/theme/theme3.xml" ContentType="application/vnd.openxmlformats-officedocument.theme+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slideLayouts/slideLayout169.xml" ContentType="application/vnd.openxmlformats-officedocument.presentationml.slideLayout+xml"/>
  <Override PartName="/ppt/slideLayouts/slideLayout170.xml" ContentType="application/vnd.openxmlformats-officedocument.presentationml.slideLayout+xml"/>
  <Override PartName="/ppt/slideLayouts/slideLayout171.xml" ContentType="application/vnd.openxmlformats-officedocument.presentationml.slideLayout+xml"/>
  <Override PartName="/ppt/slideLayouts/slideLayout172.xml" ContentType="application/vnd.openxmlformats-officedocument.presentationml.slideLayout+xml"/>
  <Override PartName="/ppt/slideLayouts/slideLayout173.xml" ContentType="application/vnd.openxmlformats-officedocument.presentationml.slideLayout+xml"/>
  <Override PartName="/ppt/slideLayouts/slideLayout174.xml" ContentType="application/vnd.openxmlformats-officedocument.presentationml.slideLayout+xml"/>
  <Override PartName="/ppt/slideLayouts/slideLayout175.xml" ContentType="application/vnd.openxmlformats-officedocument.presentationml.slideLayout+xml"/>
  <Override PartName="/ppt/slideLayouts/slideLayout176.xml" ContentType="application/vnd.openxmlformats-officedocument.presentationml.slideLayout+xml"/>
  <Override PartName="/ppt/slideLayouts/slideLayout177.xml" ContentType="application/vnd.openxmlformats-officedocument.presentationml.slideLayout+xml"/>
  <Override PartName="/ppt/slideLayouts/slideLayout178.xml" ContentType="application/vnd.openxmlformats-officedocument.presentationml.slideLayout+xml"/>
  <Override PartName="/ppt/slideLayouts/slideLayout179.xml" ContentType="application/vnd.openxmlformats-officedocument.presentationml.slideLayout+xml"/>
  <Override PartName="/ppt/slideLayouts/slideLayout180.xml" ContentType="application/vnd.openxmlformats-officedocument.presentationml.slideLayout+xml"/>
  <Override PartName="/ppt/slideLayouts/slideLayout181.xml" ContentType="application/vnd.openxmlformats-officedocument.presentationml.slideLayout+xml"/>
  <Override PartName="/ppt/slideLayouts/slideLayout182.xml" ContentType="application/vnd.openxmlformats-officedocument.presentationml.slideLayout+xml"/>
  <Override PartName="/ppt/slideLayouts/slideLayout183.xml" ContentType="application/vnd.openxmlformats-officedocument.presentationml.slideLayout+xml"/>
  <Override PartName="/ppt/slideLayouts/slideLayout184.xml" ContentType="application/vnd.openxmlformats-officedocument.presentationml.slideLayout+xml"/>
  <Override PartName="/ppt/slideLayouts/slideLayout185.xml" ContentType="application/vnd.openxmlformats-officedocument.presentationml.slideLayout+xml"/>
  <Override PartName="/ppt/slideLayouts/slideLayout186.xml" ContentType="application/vnd.openxmlformats-officedocument.presentationml.slideLayout+xml"/>
  <Override PartName="/ppt/slideLayouts/slideLayout187.xml" ContentType="application/vnd.openxmlformats-officedocument.presentationml.slideLayout+xml"/>
  <Override PartName="/ppt/slideLayouts/slideLayout188.xml" ContentType="application/vnd.openxmlformats-officedocument.presentationml.slideLayout+xml"/>
  <Override PartName="/ppt/slideLayouts/slideLayout189.xml" ContentType="application/vnd.openxmlformats-officedocument.presentationml.slideLayout+xml"/>
  <Override PartName="/ppt/slideLayouts/slideLayout190.xml" ContentType="application/vnd.openxmlformats-officedocument.presentationml.slideLayout+xml"/>
  <Override PartName="/ppt/slideLayouts/slideLayout191.xml" ContentType="application/vnd.openxmlformats-officedocument.presentationml.slideLayout+xml"/>
  <Override PartName="/ppt/slideLayouts/slideLayout192.xml" ContentType="application/vnd.openxmlformats-officedocument.presentationml.slideLayout+xml"/>
  <Override PartName="/ppt/slideLayouts/slideLayout193.xml" ContentType="application/vnd.openxmlformats-officedocument.presentationml.slideLayout+xml"/>
  <Override PartName="/ppt/slideLayouts/slideLayout194.xml" ContentType="application/vnd.openxmlformats-officedocument.presentationml.slideLayout+xml"/>
  <Override PartName="/ppt/slideLayouts/slideLayout195.xml" ContentType="application/vnd.openxmlformats-officedocument.presentationml.slideLayout+xml"/>
  <Override PartName="/ppt/slideLayouts/slideLayout196.xml" ContentType="application/vnd.openxmlformats-officedocument.presentationml.slideLayout+xml"/>
  <Override PartName="/ppt/slideLayouts/slideLayout197.xml" ContentType="application/vnd.openxmlformats-officedocument.presentationml.slideLayout+xml"/>
  <Override PartName="/ppt/slideLayouts/slideLayout198.xml" ContentType="application/vnd.openxmlformats-officedocument.presentationml.slideLayout+xml"/>
  <Override PartName="/ppt/slideLayouts/slideLayout199.xml" ContentType="application/vnd.openxmlformats-officedocument.presentationml.slideLayout+xml"/>
  <Override PartName="/ppt/slideLayouts/slideLayout200.xml" ContentType="application/vnd.openxmlformats-officedocument.presentationml.slideLayout+xml"/>
  <Override PartName="/ppt/slideLayouts/slideLayout201.xml" ContentType="application/vnd.openxmlformats-officedocument.presentationml.slideLayout+xml"/>
  <Override PartName="/ppt/slideLayouts/slideLayout202.xml" ContentType="application/vnd.openxmlformats-officedocument.presentationml.slideLayout+xml"/>
  <Override PartName="/ppt/slideLayouts/slideLayout203.xml" ContentType="application/vnd.openxmlformats-officedocument.presentationml.slideLayout+xml"/>
  <Override PartName="/ppt/slideLayouts/slideLayout204.xml" ContentType="application/vnd.openxmlformats-officedocument.presentationml.slideLayout+xml"/>
  <Override PartName="/ppt/slideLayouts/slideLayout205.xml" ContentType="application/vnd.openxmlformats-officedocument.presentationml.slideLayout+xml"/>
  <Override PartName="/ppt/slideLayouts/slideLayout206.xml" ContentType="application/vnd.openxmlformats-officedocument.presentationml.slideLayout+xml"/>
  <Override PartName="/ppt/slideLayouts/slideLayout207.xml" ContentType="application/vnd.openxmlformats-officedocument.presentationml.slideLayout+xml"/>
  <Override PartName="/ppt/slideLayouts/slideLayout208.xml" ContentType="application/vnd.openxmlformats-officedocument.presentationml.slideLayout+xml"/>
  <Override PartName="/ppt/slideLayouts/slideLayout209.xml" ContentType="application/vnd.openxmlformats-officedocument.presentationml.slideLayout+xml"/>
  <Override PartName="/ppt/slideLayouts/slideLayout210.xml" ContentType="application/vnd.openxmlformats-officedocument.presentationml.slideLayout+xml"/>
  <Override PartName="/ppt/slideLayouts/slideLayout211.xml" ContentType="application/vnd.openxmlformats-officedocument.presentationml.slideLayout+xml"/>
  <Override PartName="/ppt/slideLayouts/slideLayout212.xml" ContentType="application/vnd.openxmlformats-officedocument.presentationml.slideLayout+xml"/>
  <Override PartName="/ppt/slideLayouts/slideLayout213.xml" ContentType="application/vnd.openxmlformats-officedocument.presentationml.slideLayout+xml"/>
  <Override PartName="/ppt/slideLayouts/slideLayout214.xml" ContentType="application/vnd.openxmlformats-officedocument.presentationml.slideLayout+xml"/>
  <Override PartName="/ppt/slideLayouts/slideLayout215.xml" ContentType="application/vnd.openxmlformats-officedocument.presentationml.slideLayout+xml"/>
  <Override PartName="/ppt/slideLayouts/slideLayout216.xml" ContentType="application/vnd.openxmlformats-officedocument.presentationml.slideLayout+xml"/>
  <Override PartName="/ppt/slideLayouts/slideLayout217.xml" ContentType="application/vnd.openxmlformats-officedocument.presentationml.slideLayout+xml"/>
  <Override PartName="/ppt/slideLayouts/slideLayout218.xml" ContentType="application/vnd.openxmlformats-officedocument.presentationml.slideLayout+xml"/>
  <Override PartName="/ppt/slideLayouts/slideLayout219.xml" ContentType="application/vnd.openxmlformats-officedocument.presentationml.slideLayout+xml"/>
  <Override PartName="/ppt/slideLayouts/slideLayout220.xml" ContentType="application/vnd.openxmlformats-officedocument.presentationml.slideLayout+xml"/>
  <Override PartName="/ppt/slideLayouts/slideLayout221.xml" ContentType="application/vnd.openxmlformats-officedocument.presentationml.slideLayout+xml"/>
  <Override PartName="/ppt/slideLayouts/slideLayout222.xml" ContentType="application/vnd.openxmlformats-officedocument.presentationml.slideLayout+xml"/>
  <Override PartName="/ppt/slideLayouts/slideLayout223.xml" ContentType="application/vnd.openxmlformats-officedocument.presentationml.slideLayout+xml"/>
  <Override PartName="/ppt/slideLayouts/slideLayout224.xml" ContentType="application/vnd.openxmlformats-officedocument.presentationml.slideLayout+xml"/>
  <Override PartName="/ppt/theme/theme4.xml" ContentType="application/vnd.openxmlformats-officedocument.theme+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ppt/tags/tag148.xml" ContentType="application/vnd.openxmlformats-officedocument.presentationml.tags+xml"/>
  <Override PartName="/ppt/tags/tag149.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tags/tag152.xml" ContentType="application/vnd.openxmlformats-officedocument.presentationml.tags+xml"/>
  <Override PartName="/ppt/tags/tag153.xml" ContentType="application/vnd.openxmlformats-officedocument.presentationml.tags+xml"/>
  <Override PartName="/ppt/tags/tag154.xml" ContentType="application/vnd.openxmlformats-officedocument.presentationml.tags+xml"/>
  <Override PartName="/ppt/tags/tag155.xml" ContentType="application/vnd.openxmlformats-officedocument.presentationml.tags+xml"/>
  <Override PartName="/ppt/tags/tag156.xml" ContentType="application/vnd.openxmlformats-officedocument.presentationml.tags+xml"/>
  <Override PartName="/ppt/tags/tag157.xml" ContentType="application/vnd.openxmlformats-officedocument.presentationml.tags+xml"/>
  <Override PartName="/ppt/tags/tag158.xml" ContentType="application/vnd.openxmlformats-officedocument.presentationml.tags+xml"/>
  <Override PartName="/ppt/tags/tag159.xml" ContentType="application/vnd.openxmlformats-officedocument.presentationml.tags+xml"/>
  <Override PartName="/ppt/tags/tag160.xml" ContentType="application/vnd.openxmlformats-officedocument.presentationml.tags+xml"/>
  <Override PartName="/ppt/tags/tag161.xml" ContentType="application/vnd.openxmlformats-officedocument.presentationml.tags+xml"/>
  <Override PartName="/ppt/tags/tag162.xml" ContentType="application/vnd.openxmlformats-officedocument.presentationml.tags+xml"/>
  <Override PartName="/ppt/tags/tag163.xml" ContentType="application/vnd.openxmlformats-officedocument.presentationml.tags+xml"/>
  <Override PartName="/ppt/tags/tag164.xml" ContentType="application/vnd.openxmlformats-officedocument.presentationml.tags+xml"/>
  <Override PartName="/ppt/tags/tag165.xml" ContentType="application/vnd.openxmlformats-officedocument.presentationml.tags+xml"/>
  <Override PartName="/ppt/tags/tag166.xml" ContentType="application/vnd.openxmlformats-officedocument.presentationml.tags+xml"/>
  <Override PartName="/ppt/tags/tag167.xml" ContentType="application/vnd.openxmlformats-officedocument.presentationml.tags+xml"/>
  <Override PartName="/ppt/tags/tag168.xml" ContentType="application/vnd.openxmlformats-officedocument.presentationml.tags+xml"/>
  <Override PartName="/ppt/tags/tag169.xml" ContentType="application/vnd.openxmlformats-officedocument.presentationml.tags+xml"/>
  <Override PartName="/ppt/tags/tag170.xml" ContentType="application/vnd.openxmlformats-officedocument.presentationml.tags+xml"/>
  <Override PartName="/ppt/tags/tag171.xml" ContentType="application/vnd.openxmlformats-officedocument.presentationml.tags+xml"/>
  <Override PartName="/ppt/slideLayouts/slideLayout225.xml" ContentType="application/vnd.openxmlformats-officedocument.presentationml.slideLayout+xml"/>
  <Override PartName="/ppt/slideLayouts/slideLayout226.xml" ContentType="application/vnd.openxmlformats-officedocument.presentationml.slideLayout+xml"/>
  <Override PartName="/ppt/slideLayouts/slideLayout227.xml" ContentType="application/vnd.openxmlformats-officedocument.presentationml.slideLayout+xml"/>
  <Override PartName="/ppt/theme/theme5.xml" ContentType="application/vnd.openxmlformats-officedocument.theme+xml"/>
  <Override PartName="/ppt/tags/tag172.xml" ContentType="application/vnd.openxmlformats-officedocument.presentationml.tags+xml"/>
  <Override PartName="/ppt/tags/tag173.xml" ContentType="application/vnd.openxmlformats-officedocument.presentationml.tags+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3" r:id="rId5"/>
    <p:sldMasterId id="2147484364" r:id="rId6"/>
    <p:sldMasterId id="2147484307" r:id="rId7"/>
    <p:sldMasterId id="2147484250" r:id="rId8"/>
    <p:sldMasterId id="2147484007" r:id="rId9"/>
  </p:sldMasterIdLst>
  <p:notesMasterIdLst>
    <p:notesMasterId r:id="rId22"/>
  </p:notesMasterIdLst>
  <p:handoutMasterIdLst>
    <p:handoutMasterId r:id="rId23"/>
  </p:handoutMasterIdLst>
  <p:sldIdLst>
    <p:sldId id="605" r:id="rId10"/>
    <p:sldId id="606" r:id="rId11"/>
    <p:sldId id="607" r:id="rId12"/>
    <p:sldId id="604" r:id="rId13"/>
    <p:sldId id="591" r:id="rId14"/>
    <p:sldId id="601" r:id="rId15"/>
    <p:sldId id="602" r:id="rId16"/>
    <p:sldId id="608" r:id="rId17"/>
    <p:sldId id="600" r:id="rId18"/>
    <p:sldId id="588" r:id="rId19"/>
    <p:sldId id="610" r:id="rId20"/>
    <p:sldId id="611" r:id="rId21"/>
  </p:sldIdLst>
  <p:sldSz cx="9144000" cy="6858000" type="screen4x3"/>
  <p:notesSz cx="6797675" cy="9926638"/>
  <p:defaultTextStyle>
    <a:defPPr>
      <a:defRPr lang="en-GB"/>
    </a:defPPr>
    <a:lvl1pPr algn="l" rtl="0" fontAlgn="base">
      <a:spcBef>
        <a:spcPct val="0"/>
      </a:spcBef>
      <a:spcAft>
        <a:spcPct val="0"/>
      </a:spcAft>
      <a:defRPr sz="1200" kern="1200">
        <a:solidFill>
          <a:schemeClr val="bg1"/>
        </a:solidFill>
        <a:latin typeface="Arial" charset="0"/>
        <a:ea typeface="ＭＳ Ｐゴシック" charset="0"/>
        <a:cs typeface="Arial" charset="0"/>
      </a:defRPr>
    </a:lvl1pPr>
    <a:lvl2pPr marL="457200" algn="l" rtl="0" fontAlgn="base">
      <a:spcBef>
        <a:spcPct val="0"/>
      </a:spcBef>
      <a:spcAft>
        <a:spcPct val="0"/>
      </a:spcAft>
      <a:defRPr sz="1200" kern="1200">
        <a:solidFill>
          <a:schemeClr val="bg1"/>
        </a:solidFill>
        <a:latin typeface="Arial" charset="0"/>
        <a:ea typeface="ＭＳ Ｐゴシック" charset="0"/>
        <a:cs typeface="Arial" charset="0"/>
      </a:defRPr>
    </a:lvl2pPr>
    <a:lvl3pPr marL="914400" algn="l" rtl="0" fontAlgn="base">
      <a:spcBef>
        <a:spcPct val="0"/>
      </a:spcBef>
      <a:spcAft>
        <a:spcPct val="0"/>
      </a:spcAft>
      <a:defRPr sz="1200" kern="1200">
        <a:solidFill>
          <a:schemeClr val="bg1"/>
        </a:solidFill>
        <a:latin typeface="Arial" charset="0"/>
        <a:ea typeface="ＭＳ Ｐゴシック" charset="0"/>
        <a:cs typeface="Arial" charset="0"/>
      </a:defRPr>
    </a:lvl3pPr>
    <a:lvl4pPr marL="1371600" algn="l" rtl="0" fontAlgn="base">
      <a:spcBef>
        <a:spcPct val="0"/>
      </a:spcBef>
      <a:spcAft>
        <a:spcPct val="0"/>
      </a:spcAft>
      <a:defRPr sz="1200" kern="1200">
        <a:solidFill>
          <a:schemeClr val="bg1"/>
        </a:solidFill>
        <a:latin typeface="Arial" charset="0"/>
        <a:ea typeface="ＭＳ Ｐゴシック" charset="0"/>
        <a:cs typeface="Arial" charset="0"/>
      </a:defRPr>
    </a:lvl4pPr>
    <a:lvl5pPr marL="1828800" algn="l" rtl="0" fontAlgn="base">
      <a:spcBef>
        <a:spcPct val="0"/>
      </a:spcBef>
      <a:spcAft>
        <a:spcPct val="0"/>
      </a:spcAft>
      <a:defRPr sz="1200" kern="1200">
        <a:solidFill>
          <a:schemeClr val="bg1"/>
        </a:solidFill>
        <a:latin typeface="Arial" charset="0"/>
        <a:ea typeface="ＭＳ Ｐゴシック" charset="0"/>
        <a:cs typeface="Arial" charset="0"/>
      </a:defRPr>
    </a:lvl5pPr>
    <a:lvl6pPr marL="2286000" algn="l" defTabSz="457200" rtl="0" eaLnBrk="1" latinLnBrk="0" hangingPunct="1">
      <a:defRPr sz="1200" kern="1200">
        <a:solidFill>
          <a:schemeClr val="bg1"/>
        </a:solidFill>
        <a:latin typeface="Arial" charset="0"/>
        <a:ea typeface="ＭＳ Ｐゴシック" charset="0"/>
        <a:cs typeface="Arial" charset="0"/>
      </a:defRPr>
    </a:lvl6pPr>
    <a:lvl7pPr marL="2743200" algn="l" defTabSz="457200" rtl="0" eaLnBrk="1" latinLnBrk="0" hangingPunct="1">
      <a:defRPr sz="1200" kern="1200">
        <a:solidFill>
          <a:schemeClr val="bg1"/>
        </a:solidFill>
        <a:latin typeface="Arial" charset="0"/>
        <a:ea typeface="ＭＳ Ｐゴシック" charset="0"/>
        <a:cs typeface="Arial" charset="0"/>
      </a:defRPr>
    </a:lvl7pPr>
    <a:lvl8pPr marL="3200400" algn="l" defTabSz="457200" rtl="0" eaLnBrk="1" latinLnBrk="0" hangingPunct="1">
      <a:defRPr sz="1200" kern="1200">
        <a:solidFill>
          <a:schemeClr val="bg1"/>
        </a:solidFill>
        <a:latin typeface="Arial" charset="0"/>
        <a:ea typeface="ＭＳ Ｐゴシック" charset="0"/>
        <a:cs typeface="Arial" charset="0"/>
      </a:defRPr>
    </a:lvl8pPr>
    <a:lvl9pPr marL="3657600" algn="l" defTabSz="457200" rtl="0" eaLnBrk="1" latinLnBrk="0" hangingPunct="1">
      <a:defRPr sz="1200" kern="1200">
        <a:solidFill>
          <a:schemeClr val="bg1"/>
        </a:solidFill>
        <a:latin typeface="Arial" charset="0"/>
        <a:ea typeface="ＭＳ Ｐゴシック" charset="0"/>
        <a:cs typeface="Arial" charset="0"/>
      </a:defRPr>
    </a:lvl9pPr>
  </p:defaultTextStyle>
  <p:extLst>
    <p:ext uri="{EFAFB233-063F-42B5-8137-9DF3F51BA10A}">
      <p15:sldGuideLst xmlns:p15="http://schemas.microsoft.com/office/powerpoint/2012/main">
        <p15:guide id="1" orient="horz" pos="1136">
          <p15:clr>
            <a:srgbClr val="A4A3A4"/>
          </p15:clr>
        </p15:guide>
        <p15:guide id="2" orient="horz" pos="4086">
          <p15:clr>
            <a:srgbClr val="A4A3A4"/>
          </p15:clr>
        </p15:guide>
        <p15:guide id="3" orient="horz" pos="1366">
          <p15:clr>
            <a:srgbClr val="A4A3A4"/>
          </p15:clr>
        </p15:guide>
        <p15:guide id="4" orient="horz" pos="1592">
          <p15:clr>
            <a:srgbClr val="A4A3A4"/>
          </p15:clr>
        </p15:guide>
        <p15:guide id="5" orient="horz" pos="1818">
          <p15:clr>
            <a:srgbClr val="A4A3A4"/>
          </p15:clr>
        </p15:guide>
        <p15:guide id="6" orient="horz" pos="2044">
          <p15:clr>
            <a:srgbClr val="A4A3A4"/>
          </p15:clr>
        </p15:guide>
        <p15:guide id="7" orient="horz" pos="2270">
          <p15:clr>
            <a:srgbClr val="A4A3A4"/>
          </p15:clr>
        </p15:guide>
        <p15:guide id="8" orient="horz" pos="2496">
          <p15:clr>
            <a:srgbClr val="A4A3A4"/>
          </p15:clr>
        </p15:guide>
        <p15:guide id="9" orient="horz" pos="2722">
          <p15:clr>
            <a:srgbClr val="A4A3A4"/>
          </p15:clr>
        </p15:guide>
        <p15:guide id="10" orient="horz" pos="2954">
          <p15:clr>
            <a:srgbClr val="A4A3A4"/>
          </p15:clr>
        </p15:guide>
        <p15:guide id="11" orient="horz" pos="3180">
          <p15:clr>
            <a:srgbClr val="A4A3A4"/>
          </p15:clr>
        </p15:guide>
        <p15:guide id="12" orient="horz" pos="3414">
          <p15:clr>
            <a:srgbClr val="A4A3A4"/>
          </p15:clr>
        </p15:guide>
        <p15:guide id="13" orient="horz" pos="3632">
          <p15:clr>
            <a:srgbClr val="A4A3A4"/>
          </p15:clr>
        </p15:guide>
        <p15:guide id="14" orient="horz" pos="3858">
          <p15:clr>
            <a:srgbClr val="A4A3A4"/>
          </p15:clr>
        </p15:guide>
        <p15:guide id="15" orient="horz" pos="911">
          <p15:clr>
            <a:srgbClr val="A4A3A4"/>
          </p15:clr>
        </p15:guide>
        <p15:guide id="16" orient="horz" pos="685">
          <p15:clr>
            <a:srgbClr val="A4A3A4"/>
          </p15:clr>
        </p15:guide>
        <p15:guide id="17" orient="horz" pos="459">
          <p15:clr>
            <a:srgbClr val="A4A3A4"/>
          </p15:clr>
        </p15:guide>
        <p15:guide id="18" orient="horz" pos="233">
          <p15:clr>
            <a:srgbClr val="A4A3A4"/>
          </p15:clr>
        </p15:guide>
        <p15:guide id="19" orient="horz" pos="7">
          <p15:clr>
            <a:srgbClr val="A4A3A4"/>
          </p15:clr>
        </p15:guide>
        <p15:guide id="20" pos="5307">
          <p15:clr>
            <a:srgbClr val="A4A3A4"/>
          </p15:clr>
        </p15:guide>
        <p15:guide id="21" pos="3261">
          <p15:clr>
            <a:srgbClr val="A4A3A4"/>
          </p15:clr>
        </p15:guide>
        <p15:guide id="22" pos="237">
          <p15:clr>
            <a:srgbClr val="A4A3A4"/>
          </p15:clr>
        </p15:guide>
        <p15:guide id="23" pos="3036">
          <p15:clr>
            <a:srgbClr val="A4A3A4"/>
          </p15:clr>
        </p15:guide>
        <p15:guide id="24" pos="909">
          <p15:clr>
            <a:srgbClr val="A4A3A4"/>
          </p15:clr>
        </p15:guide>
        <p15:guide id="25" pos="678">
          <p15:clr>
            <a:srgbClr val="A4A3A4"/>
          </p15:clr>
        </p15:guide>
        <p15:guide id="26" pos="5533">
          <p15:clr>
            <a:srgbClr val="A4A3A4"/>
          </p15:clr>
        </p15:guide>
        <p15:guide id="27" pos="5759">
          <p15:clr>
            <a:srgbClr val="A4A3A4"/>
          </p15:clr>
        </p15:guide>
        <p15:guide id="28" pos="5079">
          <p15:clr>
            <a:srgbClr val="A4A3A4"/>
          </p15:clr>
        </p15:guide>
        <p15:guide id="29" pos="4621">
          <p15:clr>
            <a:srgbClr val="A4A3A4"/>
          </p15:clr>
        </p15:guide>
        <p15:guide id="30" pos="4849">
          <p15:clr>
            <a:srgbClr val="A4A3A4"/>
          </p15:clr>
        </p15:guide>
        <p15:guide id="31" pos="4401">
          <p15:clr>
            <a:srgbClr val="A4A3A4"/>
          </p15:clr>
        </p15:guide>
        <p15:guide id="32" pos="4173">
          <p15:clr>
            <a:srgbClr val="A4A3A4"/>
          </p15:clr>
        </p15:guide>
        <p15:guide id="33" pos="3945">
          <p15:clr>
            <a:srgbClr val="A4A3A4"/>
          </p15:clr>
        </p15:guide>
        <p15:guide id="34" pos="3717">
          <p15:clr>
            <a:srgbClr val="A4A3A4"/>
          </p15:clr>
        </p15:guide>
        <p15:guide id="35" pos="3487">
          <p15:clr>
            <a:srgbClr val="A4A3A4"/>
          </p15:clr>
        </p15:guide>
        <p15:guide id="36" pos="2724">
          <p15:clr>
            <a:srgbClr val="A4A3A4"/>
          </p15:clr>
        </p15:guide>
        <p15:guide id="37" pos="2496">
          <p15:clr>
            <a:srgbClr val="A4A3A4"/>
          </p15:clr>
        </p15:guide>
        <p15:guide id="38" pos="2274">
          <p15:clr>
            <a:srgbClr val="A4A3A4"/>
          </p15:clr>
        </p15:guide>
        <p15:guide id="39" pos="2046">
          <p15:clr>
            <a:srgbClr val="A4A3A4"/>
          </p15:clr>
        </p15:guide>
        <p15:guide id="40" pos="1818">
          <p15:clr>
            <a:srgbClr val="A4A3A4"/>
          </p15:clr>
        </p15:guide>
        <p15:guide id="41" pos="1590">
          <p15:clr>
            <a:srgbClr val="A4A3A4"/>
          </p15:clr>
        </p15:guide>
        <p15:guide id="42" pos="1368">
          <p15:clr>
            <a:srgbClr val="A4A3A4"/>
          </p15:clr>
        </p15:guide>
        <p15:guide id="43" pos="1140">
          <p15:clr>
            <a:srgbClr val="A4A3A4"/>
          </p15:clr>
        </p15:guide>
        <p15:guide id="44" pos="4063">
          <p15:clr>
            <a:srgbClr val="A4A3A4"/>
          </p15:clr>
        </p15:guide>
        <p15:guide id="45" pos="453">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Eichenberger, Joseph" initials="EJ" lastIdx="18" clrIdx="0"/>
  <p:cmAuthor id="1" name="Millis, Victoria" initials="VM" lastIdx="0" clrIdx="1"/>
  <p:cmAuthor id="2" name="RH" initials="RH" lastIdx="13"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77700"/>
    <a:srgbClr val="00AE9E"/>
    <a:srgbClr val="00539B"/>
    <a:srgbClr val="8C2245"/>
    <a:srgbClr val="5D245A"/>
    <a:srgbClr val="FFFFFF"/>
    <a:srgbClr val="1589AD"/>
    <a:srgbClr val="0C8EB6"/>
    <a:srgbClr val="C6168D"/>
    <a:srgbClr val="321A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8EC20E35-A176-4012-BC5E-935CFFF8708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753" autoAdjust="0"/>
    <p:restoredTop sz="83272" autoAdjust="0"/>
  </p:normalViewPr>
  <p:slideViewPr>
    <p:cSldViewPr snapToGrid="0" snapToObjects="1">
      <p:cViewPr varScale="1">
        <p:scale>
          <a:sx n="97" d="100"/>
          <a:sy n="97" d="100"/>
        </p:scale>
        <p:origin x="2112" y="78"/>
      </p:cViewPr>
      <p:guideLst>
        <p:guide orient="horz" pos="1136"/>
        <p:guide orient="horz" pos="4086"/>
        <p:guide orient="horz" pos="1366"/>
        <p:guide orient="horz" pos="1592"/>
        <p:guide orient="horz" pos="1818"/>
        <p:guide orient="horz" pos="2044"/>
        <p:guide orient="horz" pos="2270"/>
        <p:guide orient="horz" pos="2496"/>
        <p:guide orient="horz" pos="2722"/>
        <p:guide orient="horz" pos="2954"/>
        <p:guide orient="horz" pos="3180"/>
        <p:guide orient="horz" pos="3414"/>
        <p:guide orient="horz" pos="3632"/>
        <p:guide orient="horz" pos="3858"/>
        <p:guide orient="horz" pos="911"/>
        <p:guide orient="horz" pos="685"/>
        <p:guide orient="horz" pos="459"/>
        <p:guide orient="horz" pos="233"/>
        <p:guide orient="horz" pos="7"/>
        <p:guide pos="5307"/>
        <p:guide pos="3261"/>
        <p:guide pos="237"/>
        <p:guide pos="3036"/>
        <p:guide pos="909"/>
        <p:guide pos="678"/>
        <p:guide pos="5533"/>
        <p:guide pos="5759"/>
        <p:guide pos="5079"/>
        <p:guide pos="4621"/>
        <p:guide pos="4849"/>
        <p:guide pos="4401"/>
        <p:guide pos="4173"/>
        <p:guide pos="3945"/>
        <p:guide pos="3717"/>
        <p:guide pos="3487"/>
        <p:guide pos="2724"/>
        <p:guide pos="2496"/>
        <p:guide pos="2274"/>
        <p:guide pos="2046"/>
        <p:guide pos="1818"/>
        <p:guide pos="1590"/>
        <p:guide pos="1368"/>
        <p:guide pos="1140"/>
        <p:guide pos="4063"/>
        <p:guide pos="453"/>
      </p:guideLst>
    </p:cSldViewPr>
  </p:slideViewPr>
  <p:outlineViewPr>
    <p:cViewPr>
      <p:scale>
        <a:sx n="33" d="100"/>
        <a:sy n="33" d="100"/>
      </p:scale>
      <p:origin x="0" y="288"/>
    </p:cViewPr>
  </p:outlineViewPr>
  <p:notesTextViewPr>
    <p:cViewPr>
      <p:scale>
        <a:sx n="100" d="100"/>
        <a:sy n="100" d="100"/>
      </p:scale>
      <p:origin x="0" y="0"/>
    </p:cViewPr>
  </p:notesTextViewPr>
  <p:sorterViewPr>
    <p:cViewPr>
      <p:scale>
        <a:sx n="100" d="100"/>
        <a:sy n="100" d="100"/>
      </p:scale>
      <p:origin x="0" y="8960"/>
    </p:cViewPr>
  </p:sorterViewPr>
  <p:notesViewPr>
    <p:cSldViewPr snapToGrid="0" snapToObjects="1">
      <p:cViewPr varScale="1">
        <p:scale>
          <a:sx n="54" d="100"/>
          <a:sy n="54" d="100"/>
        </p:scale>
        <p:origin x="-1734" y="-84"/>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4.xml"/><Relationship Id="rId13" Type="http://schemas.openxmlformats.org/officeDocument/2006/relationships/slide" Target="slides/slide4.xml"/><Relationship Id="rId18" Type="http://schemas.openxmlformats.org/officeDocument/2006/relationships/slide" Target="slides/slide9.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2.xml"/><Relationship Id="rId7" Type="http://schemas.openxmlformats.org/officeDocument/2006/relationships/slideMaster" Target="slideMasters/slideMaster3.xml"/><Relationship Id="rId12" Type="http://schemas.openxmlformats.org/officeDocument/2006/relationships/slide" Target="slides/slide3.xml"/><Relationship Id="rId17" Type="http://schemas.openxmlformats.org/officeDocument/2006/relationships/slide" Target="slides/slide8.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7.xml"/><Relationship Id="rId20" Type="http://schemas.openxmlformats.org/officeDocument/2006/relationships/slide" Target="slides/slide11.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2.xml"/><Relationship Id="rId24" Type="http://schemas.openxmlformats.org/officeDocument/2006/relationships/commentAuthors" Target="commentAuthors.xml"/><Relationship Id="rId5" Type="http://schemas.openxmlformats.org/officeDocument/2006/relationships/slideMaster" Target="slideMasters/slideMaster1.xml"/><Relationship Id="rId15" Type="http://schemas.openxmlformats.org/officeDocument/2006/relationships/slide" Target="slides/slide6.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1.xml"/><Relationship Id="rId19" Type="http://schemas.openxmlformats.org/officeDocument/2006/relationships/slide" Target="slides/slide10.xml"/><Relationship Id="rId4" Type="http://schemas.openxmlformats.org/officeDocument/2006/relationships/customXml" Target="../customXml/item4.xml"/><Relationship Id="rId9" Type="http://schemas.openxmlformats.org/officeDocument/2006/relationships/slideMaster" Target="slideMasters/slideMaster5.xml"/><Relationship Id="rId14" Type="http://schemas.openxmlformats.org/officeDocument/2006/relationships/slide" Target="slides/slide5.xml"/><Relationship Id="rId22" Type="http://schemas.openxmlformats.org/officeDocument/2006/relationships/notesMaster" Target="notesMasters/notesMaster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6797675" cy="49680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Aft>
                <a:spcPct val="0"/>
              </a:spcAft>
              <a:defRPr sz="1200">
                <a:solidFill>
                  <a:schemeClr val="tx1"/>
                </a:solidFill>
                <a:latin typeface="Arial" charset="0"/>
                <a:ea typeface="+mn-ea"/>
                <a:cs typeface="Arial" charset="0"/>
              </a:defRPr>
            </a:lvl1pPr>
          </a:lstStyle>
          <a:p>
            <a:pPr algn="ctr">
              <a:defRPr/>
            </a:pPr>
            <a:endParaRPr lang="en-US" dirty="0"/>
          </a:p>
        </p:txBody>
      </p:sp>
      <p:sp>
        <p:nvSpPr>
          <p:cNvPr id="6147" name="Rectangle 3"/>
          <p:cNvSpPr>
            <a:spLocks noGrp="1" noChangeArrowheads="1"/>
          </p:cNvSpPr>
          <p:nvPr>
            <p:ph type="dt" sz="quarter" idx="1"/>
          </p:nvPr>
        </p:nvSpPr>
        <p:spPr bwMode="auto">
          <a:xfrm>
            <a:off x="3849688" y="0"/>
            <a:ext cx="2946400" cy="49680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Aft>
                <a:spcPct val="0"/>
              </a:spcAft>
              <a:defRPr sz="1200">
                <a:solidFill>
                  <a:schemeClr val="tx1"/>
                </a:solidFill>
                <a:latin typeface="Arial" charset="0"/>
                <a:ea typeface="+mn-ea"/>
                <a:cs typeface="Arial" charset="0"/>
              </a:defRPr>
            </a:lvl1pPr>
          </a:lstStyle>
          <a:p>
            <a:pPr>
              <a:defRPr/>
            </a:pPr>
            <a:endParaRPr lang="en-US" dirty="0">
              <a:latin typeface="Franklin Gothic Book"/>
              <a:cs typeface="Franklin Gothic Book"/>
            </a:endParaRPr>
          </a:p>
        </p:txBody>
      </p:sp>
      <p:sp>
        <p:nvSpPr>
          <p:cNvPr id="6148" name="Rectangle 4"/>
          <p:cNvSpPr>
            <a:spLocks noGrp="1" noChangeArrowheads="1"/>
          </p:cNvSpPr>
          <p:nvPr>
            <p:ph type="ftr" sz="quarter" idx="2"/>
          </p:nvPr>
        </p:nvSpPr>
        <p:spPr bwMode="auto">
          <a:xfrm>
            <a:off x="0" y="9428242"/>
            <a:ext cx="6797675" cy="496809"/>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spcAft>
                <a:spcPct val="0"/>
              </a:spcAft>
              <a:defRPr sz="1200">
                <a:solidFill>
                  <a:schemeClr val="tx1"/>
                </a:solidFill>
                <a:latin typeface="Arial" charset="0"/>
                <a:ea typeface="+mn-ea"/>
                <a:cs typeface="Arial" charset="0"/>
              </a:defRPr>
            </a:lvl1pPr>
          </a:lstStyle>
          <a:p>
            <a:pPr algn="ctr">
              <a:defRPr/>
            </a:pPr>
            <a:endParaRPr lang="en-US" dirty="0"/>
          </a:p>
        </p:txBody>
      </p:sp>
      <p:sp>
        <p:nvSpPr>
          <p:cNvPr id="6149" name="Rectangle 5"/>
          <p:cNvSpPr>
            <a:spLocks noGrp="1" noChangeArrowheads="1"/>
          </p:cNvSpPr>
          <p:nvPr>
            <p:ph type="sldNum" sz="quarter" idx="3"/>
          </p:nvPr>
        </p:nvSpPr>
        <p:spPr bwMode="auto">
          <a:xfrm>
            <a:off x="3849688" y="9428242"/>
            <a:ext cx="2946400" cy="496809"/>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a:solidFill>
                  <a:schemeClr val="tx1"/>
                </a:solidFill>
              </a:defRPr>
            </a:lvl1pPr>
          </a:lstStyle>
          <a:p>
            <a:fld id="{9D2012EC-129D-174F-A305-62EBE193575D}" type="slidenum">
              <a:rPr lang="en-GB">
                <a:latin typeface="Franklin Gothic Book"/>
                <a:cs typeface="Franklin Gothic Book"/>
              </a:rPr>
              <a:pPr/>
              <a:t>‹#›</a:t>
            </a:fld>
            <a:endParaRPr lang="en-GB" dirty="0">
              <a:latin typeface="Franklin Gothic Book"/>
              <a:cs typeface="Franklin Gothic Book"/>
            </a:endParaRPr>
          </a:p>
        </p:txBody>
      </p:sp>
    </p:spTree>
    <p:extLst>
      <p:ext uri="{BB962C8B-B14F-4D97-AF65-F5344CB8AC3E}">
        <p14:creationId xmlns:p14="http://schemas.microsoft.com/office/powerpoint/2010/main" val="2406125402"/>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6797675" cy="49680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spcAft>
                <a:spcPct val="0"/>
              </a:spcAft>
              <a:defRPr lang="en-GB"/>
            </a:lvl1pPr>
          </a:lstStyle>
          <a:p>
            <a:pPr>
              <a:defRPr/>
            </a:pPr>
            <a:endParaRPr lang="en-GB"/>
          </a:p>
        </p:txBody>
      </p:sp>
      <p:sp>
        <p:nvSpPr>
          <p:cNvPr id="5123" name="Rectangle 3"/>
          <p:cNvSpPr>
            <a:spLocks noGrp="1" noChangeArrowheads="1"/>
          </p:cNvSpPr>
          <p:nvPr>
            <p:ph type="dt" idx="1"/>
          </p:nvPr>
        </p:nvSpPr>
        <p:spPr bwMode="auto">
          <a:xfrm>
            <a:off x="3849688" y="0"/>
            <a:ext cx="2946400" cy="49680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Aft>
                <a:spcPct val="0"/>
              </a:spcAft>
              <a:defRPr sz="1200">
                <a:solidFill>
                  <a:schemeClr val="tx1"/>
                </a:solidFill>
                <a:latin typeface="Franklin Gothic Book"/>
                <a:ea typeface="+mn-ea"/>
                <a:cs typeface="Franklin Gothic Book"/>
              </a:defRPr>
            </a:lvl1pPr>
          </a:lstStyle>
          <a:p>
            <a:pPr>
              <a:defRPr/>
            </a:pPr>
            <a:endParaRPr lang="en-US" dirty="0"/>
          </a:p>
        </p:txBody>
      </p:sp>
      <p:sp>
        <p:nvSpPr>
          <p:cNvPr id="39940"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5125" name="Rectangle 5"/>
          <p:cNvSpPr>
            <a:spLocks noGrp="1" noChangeArrowheads="1"/>
          </p:cNvSpPr>
          <p:nvPr>
            <p:ph type="body" sz="quarter" idx="3"/>
          </p:nvPr>
        </p:nvSpPr>
        <p:spPr bwMode="auto">
          <a:xfrm>
            <a:off x="679450" y="4715710"/>
            <a:ext cx="5438775" cy="446651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dirty="0" smtClean="0"/>
              <a:t>Click to 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p>
        </p:txBody>
      </p:sp>
      <p:sp>
        <p:nvSpPr>
          <p:cNvPr id="5126" name="Rectangle 6"/>
          <p:cNvSpPr>
            <a:spLocks noGrp="1" noChangeArrowheads="1"/>
          </p:cNvSpPr>
          <p:nvPr>
            <p:ph type="ftr" sz="quarter" idx="4"/>
          </p:nvPr>
        </p:nvSpPr>
        <p:spPr bwMode="auto">
          <a:xfrm>
            <a:off x="0" y="9428242"/>
            <a:ext cx="6797675" cy="496809"/>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spcAft>
                <a:spcPct val="0"/>
              </a:spcAft>
              <a:defRPr lang="en-GB"/>
            </a:lvl1pPr>
          </a:lstStyle>
          <a:p>
            <a:pPr>
              <a:defRPr/>
            </a:pPr>
            <a:endParaRPr lang="en-GB"/>
          </a:p>
        </p:txBody>
      </p:sp>
      <p:sp>
        <p:nvSpPr>
          <p:cNvPr id="5127" name="Rectangle 7"/>
          <p:cNvSpPr>
            <a:spLocks noGrp="1" noChangeArrowheads="1"/>
          </p:cNvSpPr>
          <p:nvPr>
            <p:ph type="sldNum" sz="quarter" idx="5"/>
          </p:nvPr>
        </p:nvSpPr>
        <p:spPr bwMode="auto">
          <a:xfrm>
            <a:off x="3849688" y="9428242"/>
            <a:ext cx="2946400" cy="496809"/>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a:solidFill>
                  <a:schemeClr val="tx1"/>
                </a:solidFill>
                <a:latin typeface="Franklin Gothic Book"/>
                <a:cs typeface="Franklin Gothic Book"/>
              </a:defRPr>
            </a:lvl1pPr>
          </a:lstStyle>
          <a:p>
            <a:fld id="{FD575486-124C-4241-91A7-0219FEF1B1CE}" type="slidenum">
              <a:rPr lang="en-GB" smtClean="0"/>
              <a:pPr/>
              <a:t>‹#›</a:t>
            </a:fld>
            <a:endParaRPr lang="en-GB" dirty="0"/>
          </a:p>
        </p:txBody>
      </p:sp>
    </p:spTree>
    <p:extLst>
      <p:ext uri="{BB962C8B-B14F-4D97-AF65-F5344CB8AC3E}">
        <p14:creationId xmlns:p14="http://schemas.microsoft.com/office/powerpoint/2010/main" val="3334028775"/>
      </p:ext>
    </p:extLst>
  </p:cSld>
  <p:clrMap bg1="lt1" tx1="dk1" bg2="lt2" tx2="dk2" accent1="accent1" accent2="accent2" accent3="accent3" accent4="accent4" accent5="accent5" accent6="accent6" hlink="hlink" folHlink="folHlink"/>
  <p:hf dt="0"/>
  <p:notesStyle>
    <a:lvl1pPr algn="l" rtl="0" eaLnBrk="0" fontAlgn="base" hangingPunct="0">
      <a:spcBef>
        <a:spcPct val="30000"/>
      </a:spcBef>
      <a:spcAft>
        <a:spcPct val="0"/>
      </a:spcAft>
      <a:defRPr sz="1200" kern="1200">
        <a:solidFill>
          <a:schemeClr val="tx1"/>
        </a:solidFill>
        <a:latin typeface="Franklin Gothic Book"/>
        <a:ea typeface="ＭＳ Ｐゴシック" charset="0"/>
        <a:cs typeface="Franklin Gothic Book"/>
      </a:defRPr>
    </a:lvl1pPr>
    <a:lvl2pPr marL="457200" algn="l" rtl="0" eaLnBrk="0" fontAlgn="base" hangingPunct="0">
      <a:spcBef>
        <a:spcPct val="30000"/>
      </a:spcBef>
      <a:spcAft>
        <a:spcPct val="0"/>
      </a:spcAft>
      <a:defRPr sz="1200" kern="1200">
        <a:solidFill>
          <a:schemeClr val="tx1"/>
        </a:solidFill>
        <a:latin typeface="Franklin Gothic Book"/>
        <a:ea typeface="Franklin Gothic Book"/>
        <a:cs typeface="Franklin Gothic Book"/>
      </a:defRPr>
    </a:lvl2pPr>
    <a:lvl3pPr marL="914400" algn="l" rtl="0" eaLnBrk="0" fontAlgn="base" hangingPunct="0">
      <a:spcBef>
        <a:spcPct val="30000"/>
      </a:spcBef>
      <a:spcAft>
        <a:spcPct val="0"/>
      </a:spcAft>
      <a:defRPr sz="1200" kern="1200">
        <a:solidFill>
          <a:schemeClr val="tx1"/>
        </a:solidFill>
        <a:latin typeface="Franklin Gothic Book"/>
        <a:ea typeface="Franklin Gothic Book"/>
        <a:cs typeface="Franklin Gothic Book"/>
      </a:defRPr>
    </a:lvl3pPr>
    <a:lvl4pPr marL="1371600" algn="l" rtl="0" eaLnBrk="0" fontAlgn="base" hangingPunct="0">
      <a:spcBef>
        <a:spcPct val="30000"/>
      </a:spcBef>
      <a:spcAft>
        <a:spcPct val="0"/>
      </a:spcAft>
      <a:defRPr sz="1200" kern="1200">
        <a:solidFill>
          <a:schemeClr val="tx1"/>
        </a:solidFill>
        <a:latin typeface="Franklin Gothic Book"/>
        <a:ea typeface="Franklin Gothic Book"/>
        <a:cs typeface="Franklin Gothic Book"/>
      </a:defRPr>
    </a:lvl4pPr>
    <a:lvl5pPr marL="1828800" algn="l" rtl="0" eaLnBrk="0" fontAlgn="base" hangingPunct="0">
      <a:spcBef>
        <a:spcPct val="30000"/>
      </a:spcBef>
      <a:spcAft>
        <a:spcPct val="0"/>
      </a:spcAft>
      <a:defRPr sz="1200" kern="1200">
        <a:solidFill>
          <a:schemeClr val="tx1"/>
        </a:solidFill>
        <a:latin typeface="Franklin Gothic Book"/>
        <a:ea typeface="Franklin Gothic Book"/>
        <a:cs typeface="Franklin Gothic Book"/>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6AC851E-AEB9-C34F-94C4-F2FE958EACFD}" type="slidenum">
              <a:rPr lang="en-GB" smtClean="0"/>
              <a:t>1</a:t>
            </a:fld>
            <a:endParaRPr lang="en-GB"/>
          </a:p>
        </p:txBody>
      </p:sp>
    </p:spTree>
    <p:extLst>
      <p:ext uri="{BB962C8B-B14F-4D97-AF65-F5344CB8AC3E}">
        <p14:creationId xmlns:p14="http://schemas.microsoft.com/office/powerpoint/2010/main" val="104659322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6AC851E-AEB9-C34F-94C4-F2FE958EACFD}" type="slidenum">
              <a:rPr lang="en-GB" smtClean="0"/>
              <a:t>10</a:t>
            </a:fld>
            <a:endParaRPr lang="en-GB"/>
          </a:p>
        </p:txBody>
      </p:sp>
    </p:spTree>
    <p:extLst>
      <p:ext uri="{BB962C8B-B14F-4D97-AF65-F5344CB8AC3E}">
        <p14:creationId xmlns:p14="http://schemas.microsoft.com/office/powerpoint/2010/main" val="16583490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endParaRPr lang="en-GB">
              <a:solidFill>
                <a:prstClr val="white"/>
              </a:solidFill>
            </a:endParaRPr>
          </a:p>
        </p:txBody>
      </p:sp>
      <p:sp>
        <p:nvSpPr>
          <p:cNvPr id="5" name="Footer Placeholder 4"/>
          <p:cNvSpPr>
            <a:spLocks noGrp="1"/>
          </p:cNvSpPr>
          <p:nvPr>
            <p:ph type="ftr" sz="quarter" idx="11"/>
          </p:nvPr>
        </p:nvSpPr>
        <p:spPr/>
        <p:txBody>
          <a:bodyPr/>
          <a:lstStyle/>
          <a:p>
            <a:endParaRPr lang="en-GB">
              <a:solidFill>
                <a:prstClr val="white"/>
              </a:solidFill>
            </a:endParaRPr>
          </a:p>
        </p:txBody>
      </p:sp>
      <p:sp>
        <p:nvSpPr>
          <p:cNvPr id="6" name="Slide Number Placeholder 5"/>
          <p:cNvSpPr>
            <a:spLocks noGrp="1"/>
          </p:cNvSpPr>
          <p:nvPr>
            <p:ph type="sldNum" sz="quarter" idx="12"/>
          </p:nvPr>
        </p:nvSpPr>
        <p:spPr/>
        <p:txBody>
          <a:bodyPr/>
          <a:lstStyle/>
          <a:p>
            <a:fld id="{D6AC851E-AEB9-C34F-94C4-F2FE958EACFD}" type="slidenum">
              <a:rPr lang="en-GB" smtClean="0">
                <a:solidFill>
                  <a:prstClr val="white"/>
                </a:solidFill>
              </a:rPr>
              <a:pPr/>
              <a:t>11</a:t>
            </a:fld>
            <a:endParaRPr lang="en-GB">
              <a:solidFill>
                <a:prstClr val="white"/>
              </a:solidFill>
            </a:endParaRPr>
          </a:p>
        </p:txBody>
      </p:sp>
    </p:spTree>
    <p:extLst>
      <p:ext uri="{BB962C8B-B14F-4D97-AF65-F5344CB8AC3E}">
        <p14:creationId xmlns:p14="http://schemas.microsoft.com/office/powerpoint/2010/main" val="165834904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endParaRPr lang="en-GB">
              <a:solidFill>
                <a:prstClr val="white"/>
              </a:solidFill>
            </a:endParaRPr>
          </a:p>
        </p:txBody>
      </p:sp>
      <p:sp>
        <p:nvSpPr>
          <p:cNvPr id="5" name="Footer Placeholder 4"/>
          <p:cNvSpPr>
            <a:spLocks noGrp="1"/>
          </p:cNvSpPr>
          <p:nvPr>
            <p:ph type="ftr" sz="quarter" idx="11"/>
          </p:nvPr>
        </p:nvSpPr>
        <p:spPr/>
        <p:txBody>
          <a:bodyPr/>
          <a:lstStyle/>
          <a:p>
            <a:endParaRPr lang="en-GB">
              <a:solidFill>
                <a:prstClr val="white"/>
              </a:solidFill>
            </a:endParaRPr>
          </a:p>
        </p:txBody>
      </p:sp>
      <p:sp>
        <p:nvSpPr>
          <p:cNvPr id="6" name="Slide Number Placeholder 5"/>
          <p:cNvSpPr>
            <a:spLocks noGrp="1"/>
          </p:cNvSpPr>
          <p:nvPr>
            <p:ph type="sldNum" sz="quarter" idx="12"/>
          </p:nvPr>
        </p:nvSpPr>
        <p:spPr/>
        <p:txBody>
          <a:bodyPr/>
          <a:lstStyle/>
          <a:p>
            <a:fld id="{D6AC851E-AEB9-C34F-94C4-F2FE958EACFD}" type="slidenum">
              <a:rPr lang="en-GB" smtClean="0">
                <a:solidFill>
                  <a:prstClr val="white"/>
                </a:solidFill>
              </a:rPr>
              <a:pPr/>
              <a:t>12</a:t>
            </a:fld>
            <a:endParaRPr lang="en-GB">
              <a:solidFill>
                <a:prstClr val="white"/>
              </a:solidFill>
            </a:endParaRPr>
          </a:p>
        </p:txBody>
      </p:sp>
    </p:spTree>
    <p:extLst>
      <p:ext uri="{BB962C8B-B14F-4D97-AF65-F5344CB8AC3E}">
        <p14:creationId xmlns:p14="http://schemas.microsoft.com/office/powerpoint/2010/main" val="16583490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6AC851E-AEB9-C34F-94C4-F2FE958EACFD}" type="slidenum">
              <a:rPr lang="en-GB" smtClean="0"/>
              <a:t>2</a:t>
            </a:fld>
            <a:endParaRPr lang="en-GB"/>
          </a:p>
        </p:txBody>
      </p:sp>
    </p:spTree>
    <p:extLst>
      <p:ext uri="{BB962C8B-B14F-4D97-AF65-F5344CB8AC3E}">
        <p14:creationId xmlns:p14="http://schemas.microsoft.com/office/powerpoint/2010/main" val="10465932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fld id="{FD575486-124C-4241-91A7-0219FEF1B1CE}" type="slidenum">
              <a:rPr lang="en-GB" smtClean="0"/>
              <a:pPr/>
              <a:t>3</a:t>
            </a:fld>
            <a:endParaRPr lang="en-GB" dirty="0"/>
          </a:p>
        </p:txBody>
      </p:sp>
    </p:spTree>
    <p:extLst>
      <p:ext uri="{BB962C8B-B14F-4D97-AF65-F5344CB8AC3E}">
        <p14:creationId xmlns:p14="http://schemas.microsoft.com/office/powerpoint/2010/main" val="27254791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fld id="{FD575486-124C-4241-91A7-0219FEF1B1CE}" type="slidenum">
              <a:rPr lang="en-GB" smtClean="0"/>
              <a:pPr/>
              <a:t>4</a:t>
            </a:fld>
            <a:endParaRPr lang="en-GB" dirty="0"/>
          </a:p>
        </p:txBody>
      </p:sp>
    </p:spTree>
    <p:extLst>
      <p:ext uri="{BB962C8B-B14F-4D97-AF65-F5344CB8AC3E}">
        <p14:creationId xmlns:p14="http://schemas.microsoft.com/office/powerpoint/2010/main" val="35409648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6AC851E-AEB9-C34F-94C4-F2FE958EACFD}" type="slidenum">
              <a:rPr lang="en-GB" smtClean="0"/>
              <a:t>5</a:t>
            </a:fld>
            <a:endParaRPr lang="en-GB"/>
          </a:p>
        </p:txBody>
      </p:sp>
    </p:spTree>
    <p:extLst>
      <p:ext uri="{BB962C8B-B14F-4D97-AF65-F5344CB8AC3E}">
        <p14:creationId xmlns:p14="http://schemas.microsoft.com/office/powerpoint/2010/main" val="21286727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6AC851E-AEB9-C34F-94C4-F2FE958EACFD}" type="slidenum">
              <a:rPr lang="en-GB" smtClean="0"/>
              <a:t>6</a:t>
            </a:fld>
            <a:endParaRPr lang="en-GB"/>
          </a:p>
        </p:txBody>
      </p:sp>
    </p:spTree>
    <p:extLst>
      <p:ext uri="{BB962C8B-B14F-4D97-AF65-F5344CB8AC3E}">
        <p14:creationId xmlns:p14="http://schemas.microsoft.com/office/powerpoint/2010/main" val="2603809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en-GB" dirty="0"/>
          </a:p>
        </p:txBody>
      </p:sp>
      <p:sp>
        <p:nvSpPr>
          <p:cNvPr id="4" name="Header Placeholder 3"/>
          <p:cNvSpPr>
            <a:spLocks noGrp="1"/>
          </p:cNvSpPr>
          <p:nvPr>
            <p:ph type="hdr" sz="quarter"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6AC851E-AEB9-C34F-94C4-F2FE958EACFD}" type="slidenum">
              <a:rPr lang="en-GB" smtClean="0"/>
              <a:t>7</a:t>
            </a:fld>
            <a:endParaRPr lang="en-GB"/>
          </a:p>
        </p:txBody>
      </p:sp>
    </p:spTree>
    <p:extLst>
      <p:ext uri="{BB962C8B-B14F-4D97-AF65-F5344CB8AC3E}">
        <p14:creationId xmlns:p14="http://schemas.microsoft.com/office/powerpoint/2010/main" val="39798001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fld id="{FD575486-124C-4241-91A7-0219FEF1B1CE}" type="slidenum">
              <a:rPr lang="en-GB" smtClean="0"/>
              <a:pPr/>
              <a:t>8</a:t>
            </a:fld>
            <a:endParaRPr lang="en-GB" dirty="0"/>
          </a:p>
        </p:txBody>
      </p:sp>
    </p:spTree>
    <p:extLst>
      <p:ext uri="{BB962C8B-B14F-4D97-AF65-F5344CB8AC3E}">
        <p14:creationId xmlns:p14="http://schemas.microsoft.com/office/powerpoint/2010/main" val="130748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en-GB" dirty="0"/>
          </a:p>
        </p:txBody>
      </p:sp>
      <p:sp>
        <p:nvSpPr>
          <p:cNvPr id="4" name="Header Placeholder 3"/>
          <p:cNvSpPr>
            <a:spLocks noGrp="1"/>
          </p:cNvSpPr>
          <p:nvPr>
            <p:ph type="hdr" sz="quarter"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6AC851E-AEB9-C34F-94C4-F2FE958EACFD}" type="slidenum">
              <a:rPr lang="en-GB" smtClean="0"/>
              <a:t>9</a:t>
            </a:fld>
            <a:endParaRPr lang="en-GB"/>
          </a:p>
        </p:txBody>
      </p:sp>
    </p:spTree>
    <p:extLst>
      <p:ext uri="{BB962C8B-B14F-4D97-AF65-F5344CB8AC3E}">
        <p14:creationId xmlns:p14="http://schemas.microsoft.com/office/powerpoint/2010/main" val="1406278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45.xml"/></Relationships>
</file>

<file path=ppt/slideLayouts/_rels/slideLayout101.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46.xml"/></Relationships>
</file>

<file path=ppt/slideLayouts/_rels/slideLayout102.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47.xml"/></Relationships>
</file>

<file path=ppt/slideLayouts/_rels/slideLayout103.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48.xml"/></Relationships>
</file>

<file path=ppt/slideLayouts/_rels/slideLayout104.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49.xml"/></Relationships>
</file>

<file path=ppt/slideLayouts/_rels/slideLayout105.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50.xml"/></Relationships>
</file>

<file path=ppt/slideLayouts/_rels/slideLayout106.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51.xml"/></Relationships>
</file>

<file path=ppt/slideLayouts/_rels/slideLayout107.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52.xml"/></Relationships>
</file>

<file path=ppt/slideLayouts/_rels/slideLayout108.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53.xml"/></Relationships>
</file>

<file path=ppt/slideLayouts/_rels/slideLayout109.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54.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55.xml"/></Relationships>
</file>

<file path=ppt/slideLayouts/_rels/slideLayout111.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56.xml"/></Relationships>
</file>

<file path=ppt/slideLayouts/_rels/slideLayout112.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57.xml"/></Relationships>
</file>

<file path=ppt/slideLayouts/_rels/slideLayout113.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59.xml"/></Relationships>
</file>

<file path=ppt/slideLayouts/_rels/slideLayout114.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60.xml"/></Relationships>
</file>

<file path=ppt/slideLayouts/_rels/slideLayout115.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61.xml"/></Relationships>
</file>

<file path=ppt/slideLayouts/_rels/slideLayout116.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62.xml"/></Relationships>
</file>

<file path=ppt/slideLayouts/_rels/slideLayout117.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63.xml"/></Relationships>
</file>

<file path=ppt/slideLayouts/_rels/slideLayout118.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64.xml"/></Relationships>
</file>

<file path=ppt/slideLayouts/_rels/slideLayout119.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65.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0.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66.xml"/></Relationships>
</file>

<file path=ppt/slideLayouts/_rels/slideLayout121.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67.xml"/></Relationships>
</file>

<file path=ppt/slideLayouts/_rels/slideLayout122.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68.xml"/></Relationships>
</file>

<file path=ppt/slideLayouts/_rels/slideLayout123.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69.xml"/></Relationships>
</file>

<file path=ppt/slideLayouts/_rels/slideLayout124.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70.xml"/></Relationships>
</file>

<file path=ppt/slideLayouts/_rels/slideLayout125.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71.xml"/></Relationships>
</file>

<file path=ppt/slideLayouts/_rels/slideLayout126.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72.xml"/></Relationships>
</file>

<file path=ppt/slideLayouts/_rels/slideLayout127.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73.xml"/></Relationships>
</file>

<file path=ppt/slideLayouts/_rels/slideLayout128.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74.xml"/></Relationships>
</file>

<file path=ppt/slideLayouts/_rels/slideLayout129.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75.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0.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76.xml"/></Relationships>
</file>

<file path=ppt/slideLayouts/_rels/slideLayout131.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77.xml"/></Relationships>
</file>

<file path=ppt/slideLayouts/_rels/slideLayout1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Master" Target="../slideMasters/slideMaster3.xml"/><Relationship Id="rId1" Type="http://schemas.openxmlformats.org/officeDocument/2006/relationships/tags" Target="../tags/tag78.xml"/><Relationship Id="rId4" Type="http://schemas.openxmlformats.org/officeDocument/2006/relationships/image" Target="../media/image3.png"/></Relationships>
</file>

<file path=ppt/slideLayouts/_rels/slideLayout133.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79.xml"/></Relationships>
</file>

<file path=ppt/slideLayouts/_rels/slideLayout134.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80.xml"/></Relationships>
</file>

<file path=ppt/slideLayouts/_rels/slideLayout135.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81.xml"/></Relationships>
</file>

<file path=ppt/slideLayouts/_rels/slideLayout136.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82.xml"/></Relationships>
</file>

<file path=ppt/slideLayouts/_rels/slideLayout137.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83.xml"/></Relationships>
</file>

<file path=ppt/slideLayouts/_rels/slideLayout138.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84.xml"/></Relationships>
</file>

<file path=ppt/slideLayouts/_rels/slideLayout139.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85.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0.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86.xml"/></Relationships>
</file>

<file path=ppt/slideLayouts/_rels/slideLayout141.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87.xml"/></Relationships>
</file>

<file path=ppt/slideLayouts/_rels/slideLayout142.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88.xml"/></Relationships>
</file>

<file path=ppt/slideLayouts/_rels/slideLayout143.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89.xml"/></Relationships>
</file>

<file path=ppt/slideLayouts/_rels/slideLayout144.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90.xml"/></Relationships>
</file>

<file path=ppt/slideLayouts/_rels/slideLayout145.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91.xml"/></Relationships>
</file>

<file path=ppt/slideLayouts/_rels/slideLayout146.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92.xml"/></Relationships>
</file>

<file path=ppt/slideLayouts/_rels/slideLayout147.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93.xml"/></Relationships>
</file>

<file path=ppt/slideLayouts/_rels/slideLayout148.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94.xml"/></Relationships>
</file>

<file path=ppt/slideLayouts/_rels/slideLayout149.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95.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0.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96.xml"/></Relationships>
</file>

<file path=ppt/slideLayouts/_rels/slideLayout151.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97.xml"/></Relationships>
</file>

<file path=ppt/slideLayouts/_rels/slideLayout152.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98.xml"/></Relationships>
</file>

<file path=ppt/slideLayouts/_rels/slideLayout153.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99.xml"/></Relationships>
</file>

<file path=ppt/slideLayouts/_rels/slideLayout154.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100.xml"/></Relationships>
</file>

<file path=ppt/slideLayouts/_rels/slideLayout155.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101.xml"/></Relationships>
</file>

<file path=ppt/slideLayouts/_rels/slideLayout156.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102.xml"/></Relationships>
</file>

<file path=ppt/slideLayouts/_rels/slideLayout157.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103.xml"/></Relationships>
</file>

<file path=ppt/slideLayouts/_rels/slideLayout158.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104.xml"/></Relationships>
</file>

<file path=ppt/slideLayouts/_rels/slideLayout159.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105.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0.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106.xml"/></Relationships>
</file>

<file path=ppt/slideLayouts/_rels/slideLayout161.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107.xml"/></Relationships>
</file>

<file path=ppt/slideLayouts/_rels/slideLayout162.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108.xml"/></Relationships>
</file>

<file path=ppt/slideLayouts/_rels/slideLayout163.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109.xml"/></Relationships>
</file>

<file path=ppt/slideLayouts/_rels/slideLayout164.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110.xml"/></Relationships>
</file>

<file path=ppt/slideLayouts/_rels/slideLayout165.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111.xml"/></Relationships>
</file>

<file path=ppt/slideLayouts/_rels/slideLayout166.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112.xml"/></Relationships>
</file>

<file path=ppt/slideLayouts/_rels/slideLayout167.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113.xml"/></Relationships>
</file>

<file path=ppt/slideLayouts/_rels/slideLayout168.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114.xml"/></Relationships>
</file>

<file path=ppt/slideLayouts/_rels/slideLayout169.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tags" Target="../tags/tag116.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0.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tags" Target="../tags/tag117.xml"/></Relationships>
</file>

<file path=ppt/slideLayouts/_rels/slideLayout171.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tags" Target="../tags/tag118.xml"/></Relationships>
</file>

<file path=ppt/slideLayouts/_rels/slideLayout172.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tags" Target="../tags/tag119.xml"/></Relationships>
</file>

<file path=ppt/slideLayouts/_rels/slideLayout173.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tags" Target="../tags/tag120.xml"/></Relationships>
</file>

<file path=ppt/slideLayouts/_rels/slideLayout174.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tags" Target="../tags/tag121.xml"/></Relationships>
</file>

<file path=ppt/slideLayouts/_rels/slideLayout175.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tags" Target="../tags/tag122.xml"/></Relationships>
</file>

<file path=ppt/slideLayouts/_rels/slideLayout176.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tags" Target="../tags/tag123.xml"/></Relationships>
</file>

<file path=ppt/slideLayouts/_rels/slideLayout177.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tags" Target="../tags/tag124.xml"/></Relationships>
</file>

<file path=ppt/slideLayouts/_rels/slideLayout178.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tags" Target="../tags/tag125.xml"/></Relationships>
</file>

<file path=ppt/slideLayouts/_rels/slideLayout179.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tags" Target="../tags/tag126.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0.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tags" Target="../tags/tag127.xml"/></Relationships>
</file>

<file path=ppt/slideLayouts/_rels/slideLayout181.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tags" Target="../tags/tag128.xml"/></Relationships>
</file>

<file path=ppt/slideLayouts/_rels/slideLayout182.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tags" Target="../tags/tag129.xml"/></Relationships>
</file>

<file path=ppt/slideLayouts/_rels/slideLayout183.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tags" Target="../tags/tag130.xml"/></Relationships>
</file>

<file path=ppt/slideLayouts/_rels/slideLayout184.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tags" Target="../tags/tag131.xml"/></Relationships>
</file>

<file path=ppt/slideLayouts/_rels/slideLayout185.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tags" Target="../tags/tag132.xml"/></Relationships>
</file>

<file path=ppt/slideLayouts/_rels/slideLayout186.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tags" Target="../tags/tag133.xml"/></Relationships>
</file>

<file path=ppt/slideLayouts/_rels/slideLayout187.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tags" Target="../tags/tag134.xml"/></Relationships>
</file>

<file path=ppt/slideLayouts/_rels/slideLayout18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Master" Target="../slideMasters/slideMaster4.xml"/><Relationship Id="rId1" Type="http://schemas.openxmlformats.org/officeDocument/2006/relationships/tags" Target="../tags/tag135.xml"/><Relationship Id="rId4" Type="http://schemas.openxmlformats.org/officeDocument/2006/relationships/image" Target="../media/image3.png"/></Relationships>
</file>

<file path=ppt/slideLayouts/_rels/slideLayout189.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tags" Target="../tags/tag136.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0.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tags" Target="../tags/tag137.xml"/></Relationships>
</file>

<file path=ppt/slideLayouts/_rels/slideLayout191.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tags" Target="../tags/tag138.xml"/></Relationships>
</file>

<file path=ppt/slideLayouts/_rels/slideLayout192.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tags" Target="../tags/tag139.xml"/></Relationships>
</file>

<file path=ppt/slideLayouts/_rels/slideLayout193.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tags" Target="../tags/tag140.xml"/></Relationships>
</file>

<file path=ppt/slideLayouts/_rels/slideLayout194.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tags" Target="../tags/tag141.xml"/></Relationships>
</file>

<file path=ppt/slideLayouts/_rels/slideLayout195.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tags" Target="../tags/tag142.xml"/></Relationships>
</file>

<file path=ppt/slideLayouts/_rels/slideLayout196.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tags" Target="../tags/tag143.xml"/></Relationships>
</file>

<file path=ppt/slideLayouts/_rels/slideLayout197.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tags" Target="../tags/tag144.xml"/></Relationships>
</file>

<file path=ppt/slideLayouts/_rels/slideLayout198.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tags" Target="../tags/tag145.xml"/></Relationships>
</file>

<file path=ppt/slideLayouts/_rels/slideLayout199.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tags" Target="../tags/tag146.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0.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tags" Target="../tags/tag147.xml"/></Relationships>
</file>

<file path=ppt/slideLayouts/_rels/slideLayout201.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tags" Target="../tags/tag148.xml"/></Relationships>
</file>

<file path=ppt/slideLayouts/_rels/slideLayout202.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tags" Target="../tags/tag149.xml"/></Relationships>
</file>

<file path=ppt/slideLayouts/_rels/slideLayout203.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tags" Target="../tags/tag150.xml"/></Relationships>
</file>

<file path=ppt/slideLayouts/_rels/slideLayout204.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tags" Target="../tags/tag151.xml"/></Relationships>
</file>

<file path=ppt/slideLayouts/_rels/slideLayout205.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tags" Target="../tags/tag152.xml"/></Relationships>
</file>

<file path=ppt/slideLayouts/_rels/slideLayout206.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tags" Target="../tags/tag153.xml"/></Relationships>
</file>

<file path=ppt/slideLayouts/_rels/slideLayout207.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tags" Target="../tags/tag154.xml"/></Relationships>
</file>

<file path=ppt/slideLayouts/_rels/slideLayout208.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tags" Target="../tags/tag155.xml"/></Relationships>
</file>

<file path=ppt/slideLayouts/_rels/slideLayout209.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tags" Target="../tags/tag156.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0.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tags" Target="../tags/tag157.xml"/></Relationships>
</file>

<file path=ppt/slideLayouts/_rels/slideLayout211.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tags" Target="../tags/tag158.xml"/></Relationships>
</file>

<file path=ppt/slideLayouts/_rels/slideLayout212.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tags" Target="../tags/tag159.xml"/></Relationships>
</file>

<file path=ppt/slideLayouts/_rels/slideLayout213.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tags" Target="../tags/tag160.xml"/></Relationships>
</file>

<file path=ppt/slideLayouts/_rels/slideLayout214.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tags" Target="../tags/tag161.xml"/></Relationships>
</file>

<file path=ppt/slideLayouts/_rels/slideLayout215.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tags" Target="../tags/tag162.xml"/></Relationships>
</file>

<file path=ppt/slideLayouts/_rels/slideLayout216.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tags" Target="../tags/tag163.xml"/></Relationships>
</file>

<file path=ppt/slideLayouts/_rels/slideLayout217.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tags" Target="../tags/tag164.xml"/></Relationships>
</file>

<file path=ppt/slideLayouts/_rels/slideLayout218.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tags" Target="../tags/tag165.xml"/></Relationships>
</file>

<file path=ppt/slideLayouts/_rels/slideLayout219.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tags" Target="../tags/tag166.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0.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tags" Target="../tags/tag167.xml"/></Relationships>
</file>

<file path=ppt/slideLayouts/_rels/slideLayout221.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tags" Target="../tags/tag168.xml"/></Relationships>
</file>

<file path=ppt/slideLayouts/_rels/slideLayout222.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tags" Target="../tags/tag169.xml"/></Relationships>
</file>

<file path=ppt/slideLayouts/_rels/slideLayout223.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tags" Target="../tags/tag170.xml"/></Relationships>
</file>

<file path=ppt/slideLayouts/_rels/slideLayout224.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tags" Target="../tags/tag171.xml"/></Relationships>
</file>

<file path=ppt/slideLayouts/_rels/slideLayout22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5.xml"/></Relationships>
</file>

<file path=ppt/slideLayouts/_rels/slideLayout22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27.xml.rels><?xml version="1.0" encoding="UTF-8" standalone="yes"?>
<Relationships xmlns="http://schemas.openxmlformats.org/package/2006/relationships"><Relationship Id="rId2" Type="http://schemas.openxmlformats.org/officeDocument/2006/relationships/slideMaster" Target="../slideMasters/slideMaster5.xml"/><Relationship Id="rId1" Type="http://schemas.openxmlformats.org/officeDocument/2006/relationships/tags" Target="../tags/tag17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7.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2.xml"/></Relationships>
</file>

<file path=ppt/slideLayouts/_rels/slideLayout58.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3.xml"/></Relationships>
</file>

<file path=ppt/slideLayouts/_rels/slideLayout59.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5.xml"/></Relationships>
</file>

<file path=ppt/slideLayouts/_rels/slideLayout61.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6.xml"/></Relationships>
</file>

<file path=ppt/slideLayouts/_rels/slideLayout62.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7.xml"/></Relationships>
</file>

<file path=ppt/slideLayouts/_rels/slideLayout63.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8.xml"/></Relationships>
</file>

<file path=ppt/slideLayouts/_rels/slideLayout64.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9.xml"/></Relationships>
</file>

<file path=ppt/slideLayouts/_rels/slideLayout65.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10.xml"/></Relationships>
</file>

<file path=ppt/slideLayouts/_rels/slideLayout66.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11.xml"/></Relationships>
</file>

<file path=ppt/slideLayouts/_rels/slideLayout67.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12.xml"/></Relationships>
</file>

<file path=ppt/slideLayouts/_rels/slideLayout68.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13.xml"/></Relationships>
</file>

<file path=ppt/slideLayouts/_rels/slideLayout69.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14.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15.xml"/></Relationships>
</file>

<file path=ppt/slideLayouts/_rels/slideLayout71.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16.xml"/></Relationships>
</file>

<file path=ppt/slideLayouts/_rels/slideLayout72.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17.xml"/></Relationships>
</file>

<file path=ppt/slideLayouts/_rels/slideLayout73.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18.xml"/></Relationships>
</file>

<file path=ppt/slideLayouts/_rels/slideLayout74.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19.xml"/></Relationships>
</file>

<file path=ppt/slideLayouts/_rels/slideLayout75.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20.xml"/></Relationships>
</file>

<file path=ppt/slideLayouts/_rels/slideLayout7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Master" Target="../slideMasters/slideMaster2.xml"/><Relationship Id="rId1" Type="http://schemas.openxmlformats.org/officeDocument/2006/relationships/tags" Target="../tags/tag21.xml"/><Relationship Id="rId4" Type="http://schemas.openxmlformats.org/officeDocument/2006/relationships/image" Target="../media/image3.png"/></Relationships>
</file>

<file path=ppt/slideLayouts/_rels/slideLayout77.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22.xml"/></Relationships>
</file>

<file path=ppt/slideLayouts/_rels/slideLayout78.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23.xml"/></Relationships>
</file>

<file path=ppt/slideLayouts/_rels/slideLayout79.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24.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25.xml"/></Relationships>
</file>

<file path=ppt/slideLayouts/_rels/slideLayout81.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26.xml"/></Relationships>
</file>

<file path=ppt/slideLayouts/_rels/slideLayout82.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27.xml"/></Relationships>
</file>

<file path=ppt/slideLayouts/_rels/slideLayout83.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28.xml"/></Relationships>
</file>

<file path=ppt/slideLayouts/_rels/slideLayout84.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29.xml"/></Relationships>
</file>

<file path=ppt/slideLayouts/_rels/slideLayout85.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30.xml"/></Relationships>
</file>

<file path=ppt/slideLayouts/_rels/slideLayout86.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31.xml"/></Relationships>
</file>

<file path=ppt/slideLayouts/_rels/slideLayout87.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32.xml"/></Relationships>
</file>

<file path=ppt/slideLayouts/_rels/slideLayout88.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33.xml"/></Relationships>
</file>

<file path=ppt/slideLayouts/_rels/slideLayout89.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34.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35.xml"/></Relationships>
</file>

<file path=ppt/slideLayouts/_rels/slideLayout91.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36.xml"/></Relationships>
</file>

<file path=ppt/slideLayouts/_rels/slideLayout92.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37.xml"/></Relationships>
</file>

<file path=ppt/slideLayouts/_rels/slideLayout93.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38.xml"/></Relationships>
</file>

<file path=ppt/slideLayouts/_rels/slideLayout94.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39.xml"/></Relationships>
</file>

<file path=ppt/slideLayouts/_rels/slideLayout95.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40.xml"/></Relationships>
</file>

<file path=ppt/slideLayouts/_rels/slideLayout96.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41.xml"/></Relationships>
</file>

<file path=ppt/slideLayouts/_rels/slideLayout97.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42.xml"/></Relationships>
</file>

<file path=ppt/slideLayouts/_rels/slideLayout98.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43.xml"/></Relationships>
</file>

<file path=ppt/slideLayouts/_rels/slideLayout99.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44.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45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B86C19F-99ED-496F-AA6E-19CD658E3B05}" type="datetime1">
              <a:rPr lang="en-US" smtClean="0"/>
              <a:t>8/30/2019</a:t>
            </a:fld>
            <a:endParaRPr lang="en-GB" dirty="0"/>
          </a:p>
        </p:txBody>
      </p:sp>
      <p:sp>
        <p:nvSpPr>
          <p:cNvPr id="4" name="Footer Placeholder 3"/>
          <p:cNvSpPr>
            <a:spLocks noGrp="1"/>
          </p:cNvSpPr>
          <p:nvPr>
            <p:ph type="ftr" sz="quarter" idx="11"/>
          </p:nvPr>
        </p:nvSpPr>
        <p:spPr>
          <a:xfrm>
            <a:off x="0" y="6480000"/>
            <a:ext cx="9144000" cy="378000"/>
          </a:xfrm>
        </p:spPr>
        <p:txBody>
          <a:bodyPr/>
          <a:lstStyle>
            <a:lvl1pPr algn="ctr">
              <a:defRPr lang="en-GB"/>
            </a:lvl1pPr>
          </a:lstStyle>
          <a:p>
            <a:endParaRPr lang="en-GB"/>
          </a:p>
        </p:txBody>
      </p:sp>
      <p:sp>
        <p:nvSpPr>
          <p:cNvPr id="5" name="Slide Number Placeholder 4"/>
          <p:cNvSpPr>
            <a:spLocks noGrp="1"/>
          </p:cNvSpPr>
          <p:nvPr>
            <p:ph type="sldNum" sz="quarter" idx="12"/>
          </p:nvPr>
        </p:nvSpPr>
        <p:spPr/>
        <p:txBody>
          <a:bodyPr/>
          <a:lstStyle/>
          <a:p>
            <a:fld id="{71F9F866-B438-9445-8D9F-1F8FF6608833}" type="slidenum">
              <a:rPr lang="en-GB" smtClean="0"/>
              <a:pPr/>
              <a:t>‹#›</a:t>
            </a:fld>
            <a:endParaRPr lang="en-GB" dirty="0"/>
          </a:p>
        </p:txBody>
      </p:sp>
      <p:sp>
        <p:nvSpPr>
          <p:cNvPr id="6" name="Rectangle 5"/>
          <p:cNvSpPr/>
          <p:nvPr userDrawn="1"/>
        </p:nvSpPr>
        <p:spPr>
          <a:xfrm>
            <a:off x="0" y="0"/>
            <a:ext cx="9144000" cy="6858000"/>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7000" dirty="0" smtClean="0">
                <a:latin typeface="Franklin Gothic Book"/>
              </a:rPr>
              <a:t>Simple layouts</a:t>
            </a:r>
            <a:endParaRPr lang="en-US" sz="7000" dirty="0">
              <a:latin typeface="Franklin Gothic Book"/>
            </a:endParaRPr>
          </a:p>
        </p:txBody>
      </p:sp>
      <p:grpSp>
        <p:nvGrpSpPr>
          <p:cNvPr id="7" name="Group 6"/>
          <p:cNvGrpSpPr/>
          <p:nvPr userDrawn="1"/>
        </p:nvGrpSpPr>
        <p:grpSpPr>
          <a:xfrm>
            <a:off x="-903288" y="0"/>
            <a:ext cx="9902857" cy="7638450"/>
            <a:chOff x="-903288" y="0"/>
            <a:chExt cx="9902857" cy="7638450"/>
          </a:xfrm>
        </p:grpSpPr>
        <p:cxnSp>
          <p:nvCxnSpPr>
            <p:cNvPr id="8" name="Straight Connector 7"/>
            <p:cNvCxnSpPr/>
            <p:nvPr userDrawn="1"/>
          </p:nvCxnSpPr>
          <p:spPr bwMode="auto">
            <a:xfrm>
              <a:off x="-903288" y="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userDrawn="1"/>
          </p:nvCxnSpPr>
          <p:spPr bwMode="auto">
            <a:xfrm>
              <a:off x="-903288" y="360363"/>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bwMode="auto">
            <a:xfrm>
              <a:off x="-903288" y="719138"/>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bwMode="auto">
            <a:xfrm>
              <a:off x="-903288" y="10795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userDrawn="1"/>
          </p:nvCxnSpPr>
          <p:spPr bwMode="auto">
            <a:xfrm>
              <a:off x="-903288" y="1439863"/>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userDrawn="1"/>
          </p:nvCxnSpPr>
          <p:spPr bwMode="auto">
            <a:xfrm>
              <a:off x="-903288" y="1800225"/>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userDrawn="1"/>
          </p:nvCxnSpPr>
          <p:spPr bwMode="auto">
            <a:xfrm>
              <a:off x="-903288" y="2160588"/>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userDrawn="1"/>
          </p:nvCxnSpPr>
          <p:spPr bwMode="auto">
            <a:xfrm>
              <a:off x="-903288" y="252095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userDrawn="1"/>
          </p:nvCxnSpPr>
          <p:spPr bwMode="auto">
            <a:xfrm>
              <a:off x="-903288" y="2879725"/>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userDrawn="1"/>
          </p:nvCxnSpPr>
          <p:spPr bwMode="auto">
            <a:xfrm>
              <a:off x="-903288" y="3240088"/>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userDrawn="1"/>
          </p:nvCxnSpPr>
          <p:spPr bwMode="auto">
            <a:xfrm>
              <a:off x="-903288" y="360045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userDrawn="1"/>
          </p:nvCxnSpPr>
          <p:spPr bwMode="auto">
            <a:xfrm>
              <a:off x="-903288" y="3960813"/>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userDrawn="1"/>
          </p:nvCxnSpPr>
          <p:spPr bwMode="auto">
            <a:xfrm>
              <a:off x="-903288" y="4319588"/>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userDrawn="1"/>
          </p:nvCxnSpPr>
          <p:spPr bwMode="auto">
            <a:xfrm>
              <a:off x="-903288" y="467995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userDrawn="1"/>
          </p:nvCxnSpPr>
          <p:spPr bwMode="auto">
            <a:xfrm>
              <a:off x="-903288" y="5040313"/>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userDrawn="1"/>
          </p:nvCxnSpPr>
          <p:spPr bwMode="auto">
            <a:xfrm rot="5400000">
              <a:off x="467915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userDrawn="1"/>
          </p:nvCxnSpPr>
          <p:spPr bwMode="auto">
            <a:xfrm rot="5400000">
              <a:off x="4318792"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userDrawn="1"/>
          </p:nvCxnSpPr>
          <p:spPr bwMode="auto">
            <a:xfrm rot="5400000">
              <a:off x="396001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userDrawn="1"/>
          </p:nvCxnSpPr>
          <p:spPr bwMode="auto">
            <a:xfrm rot="5400000">
              <a:off x="359806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userDrawn="1"/>
          </p:nvCxnSpPr>
          <p:spPr bwMode="auto">
            <a:xfrm rot="5400000">
              <a:off x="3239292"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userDrawn="1"/>
          </p:nvCxnSpPr>
          <p:spPr bwMode="auto">
            <a:xfrm rot="5400000">
              <a:off x="287893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userDrawn="1"/>
          </p:nvCxnSpPr>
          <p:spPr bwMode="auto">
            <a:xfrm rot="5400000">
              <a:off x="251856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userDrawn="1"/>
          </p:nvCxnSpPr>
          <p:spPr bwMode="auto">
            <a:xfrm rot="5400000">
              <a:off x="215820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userDrawn="1"/>
          </p:nvCxnSpPr>
          <p:spPr bwMode="auto">
            <a:xfrm rot="5400000">
              <a:off x="179943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userDrawn="1"/>
          </p:nvCxnSpPr>
          <p:spPr bwMode="auto">
            <a:xfrm rot="5400000">
              <a:off x="143906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userDrawn="1"/>
          </p:nvCxnSpPr>
          <p:spPr bwMode="auto">
            <a:xfrm rot="5400000">
              <a:off x="107870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userDrawn="1"/>
          </p:nvCxnSpPr>
          <p:spPr bwMode="auto">
            <a:xfrm rot="5400000">
              <a:off x="718342"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userDrawn="1"/>
          </p:nvCxnSpPr>
          <p:spPr bwMode="auto">
            <a:xfrm rot="5400000">
              <a:off x="35956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userDrawn="1"/>
          </p:nvCxnSpPr>
          <p:spPr bwMode="auto">
            <a:xfrm rot="5400000">
              <a:off x="-79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userDrawn="1"/>
          </p:nvCxnSpPr>
          <p:spPr bwMode="auto">
            <a:xfrm rot="5400000">
              <a:off x="-361158"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userDrawn="1"/>
          </p:nvCxnSpPr>
          <p:spPr bwMode="auto">
            <a:xfrm rot="5400000">
              <a:off x="6839742"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userDrawn="1"/>
          </p:nvCxnSpPr>
          <p:spPr bwMode="auto">
            <a:xfrm rot="5400000">
              <a:off x="647938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userDrawn="1"/>
          </p:nvCxnSpPr>
          <p:spPr bwMode="auto">
            <a:xfrm rot="5400000">
              <a:off x="611901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userDrawn="1"/>
          </p:nvCxnSpPr>
          <p:spPr bwMode="auto">
            <a:xfrm rot="5400000">
              <a:off x="575865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userDrawn="1"/>
          </p:nvCxnSpPr>
          <p:spPr bwMode="auto">
            <a:xfrm rot="5400000">
              <a:off x="5398292"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userDrawn="1"/>
          </p:nvCxnSpPr>
          <p:spPr bwMode="auto">
            <a:xfrm rot="5400000">
              <a:off x="503951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userDrawn="1"/>
          </p:nvCxnSpPr>
          <p:spPr bwMode="auto">
            <a:xfrm rot="5400000">
              <a:off x="467915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userDrawn="1"/>
          </p:nvCxnSpPr>
          <p:spPr bwMode="auto">
            <a:xfrm rot="5400000">
              <a:off x="720010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userDrawn="1"/>
          </p:nvCxnSpPr>
          <p:spPr bwMode="auto">
            <a:xfrm rot="5400000">
              <a:off x="756046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userDrawn="1"/>
          </p:nvCxnSpPr>
          <p:spPr bwMode="auto">
            <a:xfrm rot="5400000">
              <a:off x="792000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userDrawn="1"/>
          </p:nvCxnSpPr>
          <p:spPr bwMode="auto">
            <a:xfrm rot="5400000">
              <a:off x="828000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userDrawn="1"/>
          </p:nvCxnSpPr>
          <p:spPr bwMode="auto">
            <a:xfrm rot="5400000">
              <a:off x="864000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userDrawn="1"/>
          </p:nvCxnSpPr>
          <p:spPr bwMode="auto">
            <a:xfrm>
              <a:off x="-903288" y="54000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userDrawn="1"/>
          </p:nvCxnSpPr>
          <p:spPr bwMode="auto">
            <a:xfrm>
              <a:off x="-903288" y="57600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userDrawn="1"/>
          </p:nvCxnSpPr>
          <p:spPr bwMode="auto">
            <a:xfrm>
              <a:off x="-903288" y="61200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userDrawn="1"/>
          </p:nvCxnSpPr>
          <p:spPr bwMode="auto">
            <a:xfrm>
              <a:off x="-903288" y="64800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userDrawn="1"/>
          </p:nvCxnSpPr>
          <p:spPr bwMode="auto">
            <a:xfrm>
              <a:off x="-903288" y="68400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73198943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Chart + text">
    <p:spTree>
      <p:nvGrpSpPr>
        <p:cNvPr id="1" name=""/>
        <p:cNvGrpSpPr/>
        <p:nvPr/>
      </p:nvGrpSpPr>
      <p:grpSpPr>
        <a:xfrm>
          <a:off x="0" y="0"/>
          <a:ext cx="0" cy="0"/>
          <a:chOff x="0" y="0"/>
          <a:chExt cx="0" cy="0"/>
        </a:xfrm>
      </p:grpSpPr>
      <p:sp>
        <p:nvSpPr>
          <p:cNvPr id="15" name="Round Same Side Corner Rectangle 14"/>
          <p:cNvSpPr/>
          <p:nvPr userDrawn="1"/>
        </p:nvSpPr>
        <p:spPr>
          <a:xfrm>
            <a:off x="719135" y="1803400"/>
            <a:ext cx="3605215" cy="4642643"/>
          </a:xfrm>
          <a:prstGeom prst="round2SameRect">
            <a:avLst>
              <a:gd name="adj1" fmla="val 3390"/>
              <a:gd name="adj2" fmla="val 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Aft>
                <a:spcPct val="50000"/>
              </a:spcAft>
              <a:defRPr/>
            </a:pPr>
            <a:endParaRPr lang="en-GB" dirty="0">
              <a:latin typeface="Franklin Gothic Book"/>
            </a:endParaRPr>
          </a:p>
        </p:txBody>
      </p:sp>
      <p:sp>
        <p:nvSpPr>
          <p:cNvPr id="19" name="Content Placeholder 8"/>
          <p:cNvSpPr>
            <a:spLocks noGrp="1"/>
          </p:cNvSpPr>
          <p:nvPr>
            <p:ph sz="quarter" idx="19" hasCustomPrompt="1"/>
          </p:nvPr>
        </p:nvSpPr>
        <p:spPr>
          <a:xfrm>
            <a:off x="719136" y="1803400"/>
            <a:ext cx="3579813" cy="4642643"/>
          </a:xfrm>
        </p:spPr>
        <p:txBody>
          <a:bodyPr/>
          <a:lstStyle>
            <a:lvl5pPr marL="0" indent="0">
              <a:defRPr baseline="0">
                <a:latin typeface="Franklin Gothic Book" panose="020B0503020102020204" pitchFamily="34" charset="0"/>
              </a:defRPr>
            </a:lvl5pPr>
          </a:lstStyle>
          <a:p>
            <a:pPr lvl="4"/>
            <a:r>
              <a:rPr lang="en-GB" dirty="0" smtClean="0"/>
              <a:t>Click icon to insert object</a:t>
            </a:r>
            <a:endParaRPr lang="en-GB" dirty="0"/>
          </a:p>
        </p:txBody>
      </p:sp>
      <p:sp>
        <p:nvSpPr>
          <p:cNvPr id="2" name="Title 1" descr="Ideally your title should fit on one line." title="Slide title"/>
          <p:cNvSpPr>
            <a:spLocks noGrp="1"/>
          </p:cNvSpPr>
          <p:nvPr>
            <p:ph type="title"/>
          </p:nvPr>
        </p:nvSpPr>
        <p:spPr/>
        <p:txBody>
          <a:bodyPr/>
          <a:lstStyle/>
          <a:p>
            <a:r>
              <a:rPr lang="en-US" smtClean="0"/>
              <a:t>Click to edit Master title style</a:t>
            </a:r>
            <a:endParaRPr lang="en-GB"/>
          </a:p>
        </p:txBody>
      </p:sp>
      <p:sp>
        <p:nvSpPr>
          <p:cNvPr id="102"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CD7214D9-A14B-437D-BA0E-44441AB39E6B}" type="datetime1">
              <a:rPr lang="en-US" smtClean="0"/>
              <a:t>8/30/2019</a:t>
            </a:fld>
            <a:endParaRPr lang="en-GB" dirty="0"/>
          </a:p>
        </p:txBody>
      </p:sp>
      <p:sp>
        <p:nvSpPr>
          <p:cNvPr id="103" name="Footer Placeholder 4"/>
          <p:cNvSpPr>
            <a:spLocks noGrp="1"/>
          </p:cNvSpPr>
          <p:nvPr>
            <p:ph type="ftr" sz="quarter" idx="3"/>
          </p:nvPr>
        </p:nvSpPr>
        <p:spPr>
          <a:xfrm>
            <a:off x="0" y="6480000"/>
            <a:ext cx="9144000" cy="378000"/>
          </a:xfrm>
          <a:prstGeom prst="rect">
            <a:avLst/>
          </a:prstGeom>
        </p:spPr>
        <p:txBody>
          <a:bodyPr lIns="0" tIns="0" rIns="0" bIns="0" anchor="ctr"/>
          <a:lstStyle>
            <a:lvl1pPr algn="ctr">
              <a:defRPr lang="en-GB"/>
            </a:lvl1pPr>
          </a:lstStyle>
          <a:p>
            <a:endParaRPr lang="en-GB"/>
          </a:p>
        </p:txBody>
      </p:sp>
      <p:sp>
        <p:nvSpPr>
          <p:cNvPr id="105"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
        <p:nvSpPr>
          <p:cNvPr id="16" name="Text Placeholder 3"/>
          <p:cNvSpPr>
            <a:spLocks noGrp="1"/>
          </p:cNvSpPr>
          <p:nvPr>
            <p:ph type="body" sz="quarter" idx="16"/>
          </p:nvPr>
        </p:nvSpPr>
        <p:spPr>
          <a:xfrm>
            <a:off x="4803774" y="1803400"/>
            <a:ext cx="3603625" cy="719137"/>
          </a:xfrm>
        </p:spPr>
        <p:txBody>
          <a:bodyPr/>
          <a:lstStyle>
            <a:lvl1pPr>
              <a:defRPr>
                <a:latin typeface="Franklin Gothic Medium" panose="020B0603020102020204" pitchFamily="34" charset="0"/>
              </a:defRPr>
            </a:lvl1pPr>
          </a:lstStyle>
          <a:p>
            <a:pPr lvl="0"/>
            <a:r>
              <a:rPr lang="en-US" smtClean="0"/>
              <a:t>Click to edit Master text styles</a:t>
            </a:r>
          </a:p>
        </p:txBody>
      </p:sp>
      <p:sp>
        <p:nvSpPr>
          <p:cNvPr id="17" name="Text Placeholder 5"/>
          <p:cNvSpPr>
            <a:spLocks noGrp="1"/>
          </p:cNvSpPr>
          <p:nvPr>
            <p:ph type="body" sz="quarter" idx="17"/>
          </p:nvPr>
        </p:nvSpPr>
        <p:spPr>
          <a:xfrm>
            <a:off x="4803774" y="2527300"/>
            <a:ext cx="3603625" cy="397113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extLst>
      <p:ext uri="{BB962C8B-B14F-4D97-AF65-F5344CB8AC3E}">
        <p14:creationId xmlns:p14="http://schemas.microsoft.com/office/powerpoint/2010/main" val="890034430"/>
      </p:ext>
    </p:extLst>
  </p:cSld>
  <p:clrMapOvr>
    <a:masterClrMapping/>
  </p:clrMapOvr>
  <p:timing>
    <p:tnLst>
      <p:par>
        <p:cTn id="1" dur="indefinite" restart="never" nodeType="tmRoot"/>
      </p:par>
    </p:tnLst>
  </p:timing>
</p:sldLayout>
</file>

<file path=ppt/slideLayouts/slideLayout100.xml><?xml version="1.0" encoding="utf-8"?>
<p:sldLayout xmlns:a="http://schemas.openxmlformats.org/drawingml/2006/main" xmlns:r="http://schemas.openxmlformats.org/officeDocument/2006/relationships" xmlns:p="http://schemas.openxmlformats.org/presentationml/2006/main" preserve="1" userDrawn="1">
  <p:cSld name="1_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719134" y="0"/>
            <a:ext cx="6291266" cy="1079499"/>
          </a:xfrm>
        </p:spPr>
        <p:txBody>
          <a:bodyPr/>
          <a:lstStyle/>
          <a:p>
            <a:r>
              <a:rPr lang="en-GB" dirty="0" smtClean="0"/>
              <a:t>Click to edit Master title style</a:t>
            </a:r>
            <a:endParaRPr lang="en-US" dirty="0"/>
          </a:p>
        </p:txBody>
      </p:sp>
      <p:sp>
        <p:nvSpPr>
          <p:cNvPr id="4" name="Text Placeholder 3"/>
          <p:cNvSpPr>
            <a:spLocks noGrp="1"/>
          </p:cNvSpPr>
          <p:nvPr>
            <p:ph type="body" sz="half" idx="2"/>
          </p:nvPr>
        </p:nvSpPr>
        <p:spPr>
          <a:xfrm>
            <a:off x="5038722" y="2160588"/>
            <a:ext cx="3600845" cy="3959775"/>
          </a:xfrm>
          <a:prstGeom prst="rect">
            <a:avLst/>
          </a:prstGeom>
        </p:spPr>
        <p:txBody>
          <a:bodyPr>
            <a:normAutofit/>
          </a:bodyPr>
          <a:lstStyle>
            <a:lvl1pPr marL="0" marR="0" indent="0" algn="l" defTabSz="914400" rtl="0" eaLnBrk="0" fontAlgn="base" latinLnBrk="0" hangingPunct="0">
              <a:lnSpc>
                <a:spcPct val="100000"/>
              </a:lnSpc>
              <a:spcBef>
                <a:spcPts val="0"/>
              </a:spcBef>
              <a:spcAft>
                <a:spcPts val="1200"/>
              </a:spcAft>
              <a:buClrTx/>
              <a:buSzTx/>
              <a:buFontTx/>
              <a:buNone/>
              <a:tabLst/>
              <a:defRPr>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latin typeface="Franklin Gothic Book"/>
                <a:ea typeface="Franklin Gothic Book"/>
                <a:cs typeface="Franklin Gothic Book"/>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latin typeface="Franklin Gothic Book"/>
                <a:ea typeface="Franklin Gothic Book"/>
                <a:cs typeface="Franklin Gothic Book"/>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atin typeface="Franklin Gothic Book"/>
                <a:ea typeface="Franklin Gothic Book"/>
                <a:cs typeface="Franklin Gothic Book"/>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ＭＳ Ｐゴシック" charset="0"/>
                <a:cs typeface="Arial" pitchFamily="34" charset="0"/>
              </a:rPr>
              <a:t>Click to edit Master text styles</a:t>
            </a:r>
          </a:p>
          <a:p>
            <a:pPr marL="179388" marR="0" lvl="1" indent="-179388" algn="l" defTabSz="914400" rtl="0" eaLnBrk="0" fontAlgn="base" latinLnBrk="0" hangingPunct="0">
              <a:lnSpc>
                <a:spcPct val="100000"/>
              </a:lnSpc>
              <a:spcBef>
                <a:spcPts val="0"/>
              </a:spcBef>
              <a:spcAft>
                <a:spcPts val="1200"/>
              </a:spcAft>
              <a:buClrTx/>
              <a:buSzTx/>
              <a:buFont typeface="Arial" charset="0"/>
              <a:buChar char="•"/>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Arial" charset="0"/>
                <a:cs typeface="Arial" pitchFamily="34" charset="0"/>
              </a:rPr>
              <a:t>Second level</a:t>
            </a:r>
          </a:p>
          <a:p>
            <a:pPr marL="360000" marR="0" lvl="2"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Arial" charset="0"/>
                <a:cs typeface="Arial" pitchFamily="34" charset="0"/>
              </a:rPr>
              <a:t>Third level</a:t>
            </a:r>
          </a:p>
          <a:p>
            <a:pPr marL="540000" marR="0" lvl="3"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Arial" charset="0"/>
                <a:cs typeface="Arial" pitchFamily="34" charset="0"/>
              </a:rPr>
              <a:t>Fourth level</a:t>
            </a:r>
          </a:p>
        </p:txBody>
      </p:sp>
      <p:sp>
        <p:nvSpPr>
          <p:cNvPr id="54" name="Date Placeholder 3"/>
          <p:cNvSpPr>
            <a:spLocks noGrp="1"/>
          </p:cNvSpPr>
          <p:nvPr>
            <p:ph type="dt" sz="half" idx="10"/>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D8884F12-BA43-4A1D-AF53-320332612E8D}" type="datetime1">
              <a:rPr lang="en-US" smtClean="0"/>
              <a:t>8/30/2019</a:t>
            </a:fld>
            <a:endParaRPr lang="en-GB" dirty="0"/>
          </a:p>
        </p:txBody>
      </p:sp>
      <p:sp>
        <p:nvSpPr>
          <p:cNvPr id="55"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58"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7"/>
          </p:nvPr>
        </p:nvSpPr>
        <p:spPr>
          <a:xfrm>
            <a:off x="719927" y="2160588"/>
            <a:ext cx="3956054" cy="719137"/>
          </a:xfrm>
          <a:prstGeom prst="roundRect">
            <a:avLst>
              <a:gd name="adj" fmla="val 5286"/>
            </a:avLst>
          </a:prstGeom>
        </p:spPr>
        <p:txBody>
          <a:bodyPr/>
          <a:lstStyle/>
          <a:p>
            <a:pPr lvl="0"/>
            <a:r>
              <a:rPr lang="en-US" noProof="0" dirty="0" smtClean="0"/>
              <a:t>Click icon to add picture</a:t>
            </a:r>
            <a:endParaRPr lang="en-GB" noProof="0" dirty="0"/>
          </a:p>
        </p:txBody>
      </p:sp>
      <p:sp>
        <p:nvSpPr>
          <p:cNvPr id="59"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8"/>
          </p:nvPr>
        </p:nvSpPr>
        <p:spPr>
          <a:xfrm>
            <a:off x="719927" y="3240788"/>
            <a:ext cx="1797847" cy="2159212"/>
          </a:xfrm>
          <a:prstGeom prst="roundRect">
            <a:avLst>
              <a:gd name="adj" fmla="val 5286"/>
            </a:avLst>
          </a:prstGeom>
        </p:spPr>
        <p:txBody>
          <a:bodyPr/>
          <a:lstStyle/>
          <a:p>
            <a:pPr lvl="0"/>
            <a:r>
              <a:rPr lang="en-US" noProof="0" dirty="0" smtClean="0"/>
              <a:t>Click icon to add picture</a:t>
            </a:r>
            <a:endParaRPr lang="en-GB" noProof="0" dirty="0"/>
          </a:p>
        </p:txBody>
      </p:sp>
      <p:sp>
        <p:nvSpPr>
          <p:cNvPr id="61" name="Text Placeholder 6"/>
          <p:cNvSpPr>
            <a:spLocks noGrp="1"/>
          </p:cNvSpPr>
          <p:nvPr>
            <p:ph type="body" sz="quarter" idx="13"/>
          </p:nvPr>
        </p:nvSpPr>
        <p:spPr>
          <a:xfrm>
            <a:off x="719136" y="5760000"/>
            <a:ext cx="3956845" cy="360363"/>
          </a:xfrm>
          <a:prstGeom prst="rect">
            <a:avLst/>
          </a:prstGeom>
        </p:spPr>
        <p:txBody>
          <a:bodyPr>
            <a:normAutofit/>
          </a:bodyPr>
          <a:lstStyle>
            <a:lvl1pPr marL="0" marR="0" indent="0" algn="l" defTabSz="914400" rtl="0" eaLnBrk="0" fontAlgn="base" latinLnBrk="0" hangingPunct="0">
              <a:lnSpc>
                <a:spcPct val="100000"/>
              </a:lnSpc>
              <a:spcBef>
                <a:spcPts val="0"/>
              </a:spcBef>
              <a:spcAft>
                <a:spcPts val="1200"/>
              </a:spcAft>
              <a:buClrTx/>
              <a:buSzTx/>
              <a:buFontTx/>
              <a:buNone/>
              <a:tabLst/>
              <a:defRPr sz="2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solidFill>
                  <a:schemeClr val="tx1"/>
                </a:solidFill>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solidFill>
                  <a:schemeClr val="tx1"/>
                </a:solidFill>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ＭＳ Ｐゴシック" charset="0"/>
                <a:cs typeface="Arial" pitchFamily="34" charset="0"/>
              </a:rPr>
              <a:t>Click to edit Master text styles</a:t>
            </a:r>
          </a:p>
        </p:txBody>
      </p:sp>
      <p:sp>
        <p:nvSpPr>
          <p:cNvPr id="62"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9"/>
          </p:nvPr>
        </p:nvSpPr>
        <p:spPr>
          <a:xfrm>
            <a:off x="2878135" y="3240788"/>
            <a:ext cx="1797846" cy="2159212"/>
          </a:xfrm>
          <a:prstGeom prst="roundRect">
            <a:avLst>
              <a:gd name="adj" fmla="val 5286"/>
            </a:avLst>
          </a:prstGeom>
        </p:spPr>
        <p:txBody>
          <a:bodyPr/>
          <a:lstStyle/>
          <a:p>
            <a:pPr lvl="0"/>
            <a:r>
              <a:rPr lang="en-US" noProof="0" dirty="0" smtClean="0"/>
              <a:t>Click icon to add picture</a:t>
            </a:r>
            <a:endParaRPr lang="en-GB" noProof="0" dirty="0"/>
          </a:p>
        </p:txBody>
      </p:sp>
      <p:sp>
        <p:nvSpPr>
          <p:cNvPr id="60"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Tree>
    <p:extLst>
      <p:ext uri="{BB962C8B-B14F-4D97-AF65-F5344CB8AC3E}">
        <p14:creationId xmlns:p14="http://schemas.microsoft.com/office/powerpoint/2010/main" val="160287860"/>
      </p:ext>
    </p:extLst>
  </p:cSld>
  <p:clrMapOvr>
    <a:masterClrMapping/>
  </p:clrMapOvr>
  <p:timing>
    <p:tnLst>
      <p:par>
        <p:cTn id="1" dur="indefinite" restart="never" nodeType="tmRoot"/>
      </p:par>
    </p:tnLst>
  </p:timing>
</p:sldLayout>
</file>

<file path=ppt/slideLayouts/slideLayout101.xml><?xml version="1.0" encoding="utf-8"?>
<p:sldLayout xmlns:a="http://schemas.openxmlformats.org/drawingml/2006/main" xmlns:r="http://schemas.openxmlformats.org/officeDocument/2006/relationships" xmlns:p="http://schemas.openxmlformats.org/presentationml/2006/main" preserve="1" userDrawn="1">
  <p:cSld name="5_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719134" y="0"/>
            <a:ext cx="6291266" cy="1079499"/>
          </a:xfrm>
        </p:spPr>
        <p:txBody>
          <a:bodyPr/>
          <a:lstStyle/>
          <a:p>
            <a:r>
              <a:rPr lang="en-GB" dirty="0" smtClean="0"/>
              <a:t>Click to edit Master title style</a:t>
            </a:r>
            <a:endParaRPr lang="en-US" dirty="0"/>
          </a:p>
        </p:txBody>
      </p:sp>
      <p:sp>
        <p:nvSpPr>
          <p:cNvPr id="4" name="Text Placeholder 3"/>
          <p:cNvSpPr>
            <a:spLocks noGrp="1"/>
          </p:cNvSpPr>
          <p:nvPr>
            <p:ph type="body" sz="half" idx="2"/>
          </p:nvPr>
        </p:nvSpPr>
        <p:spPr>
          <a:xfrm>
            <a:off x="5038722" y="2160588"/>
            <a:ext cx="3600845" cy="3959775"/>
          </a:xfrm>
          <a:prstGeom prst="rect">
            <a:avLst/>
          </a:prstGeom>
        </p:spPr>
        <p:txBody>
          <a:bodyPr>
            <a:normAutofit/>
          </a:bodyPr>
          <a:lstStyle>
            <a:lvl1pPr marL="0" marR="0" indent="0" algn="l" defTabSz="914400" rtl="0" eaLnBrk="0" fontAlgn="base" latinLnBrk="0" hangingPunct="0">
              <a:lnSpc>
                <a:spcPct val="100000"/>
              </a:lnSpc>
              <a:spcBef>
                <a:spcPts val="0"/>
              </a:spcBef>
              <a:spcAft>
                <a:spcPts val="1200"/>
              </a:spcAft>
              <a:buClrTx/>
              <a:buSzTx/>
              <a:buFontTx/>
              <a:buNone/>
              <a:tabLst/>
              <a:defRPr>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latin typeface="Franklin Gothic Book"/>
                <a:ea typeface="Franklin Gothic Book"/>
                <a:cs typeface="Franklin Gothic Book"/>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latin typeface="Franklin Gothic Book"/>
                <a:ea typeface="Franklin Gothic Book"/>
                <a:cs typeface="Franklin Gothic Book"/>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atin typeface="Franklin Gothic Book"/>
                <a:ea typeface="Franklin Gothic Book"/>
                <a:cs typeface="Franklin Gothic Book"/>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ＭＳ Ｐゴシック" charset="0"/>
                <a:cs typeface="Arial" pitchFamily="34" charset="0"/>
              </a:rPr>
              <a:t>Click to edit Master text styles</a:t>
            </a:r>
          </a:p>
          <a:p>
            <a:pPr marL="179388" marR="0" lvl="1" indent="-179388" algn="l" defTabSz="914400" rtl="0" eaLnBrk="0" fontAlgn="base" latinLnBrk="0" hangingPunct="0">
              <a:lnSpc>
                <a:spcPct val="100000"/>
              </a:lnSpc>
              <a:spcBef>
                <a:spcPts val="0"/>
              </a:spcBef>
              <a:spcAft>
                <a:spcPts val="1200"/>
              </a:spcAft>
              <a:buClrTx/>
              <a:buSzTx/>
              <a:buFont typeface="Arial" charset="0"/>
              <a:buChar char="•"/>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Arial" charset="0"/>
                <a:cs typeface="Arial" pitchFamily="34" charset="0"/>
              </a:rPr>
              <a:t>Second level</a:t>
            </a:r>
          </a:p>
          <a:p>
            <a:pPr marL="360000" marR="0" lvl="2"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Arial" charset="0"/>
                <a:cs typeface="Arial" pitchFamily="34" charset="0"/>
              </a:rPr>
              <a:t>Third level</a:t>
            </a:r>
          </a:p>
          <a:p>
            <a:pPr marL="540000" marR="0" lvl="3"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Arial" charset="0"/>
                <a:cs typeface="Arial" pitchFamily="34" charset="0"/>
              </a:rPr>
              <a:t>Fourth level</a:t>
            </a:r>
          </a:p>
        </p:txBody>
      </p:sp>
      <p:sp>
        <p:nvSpPr>
          <p:cNvPr id="54" name="Date Placeholder 3"/>
          <p:cNvSpPr>
            <a:spLocks noGrp="1"/>
          </p:cNvSpPr>
          <p:nvPr>
            <p:ph type="dt" sz="half" idx="10"/>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FFE75E4A-6125-4A45-9DD8-96AE5319E5E7}" type="datetime1">
              <a:rPr lang="en-US" smtClean="0"/>
              <a:t>8/30/2019</a:t>
            </a:fld>
            <a:endParaRPr lang="en-GB" dirty="0"/>
          </a:p>
        </p:txBody>
      </p:sp>
      <p:sp>
        <p:nvSpPr>
          <p:cNvPr id="55"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58"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7"/>
          </p:nvPr>
        </p:nvSpPr>
        <p:spPr>
          <a:xfrm>
            <a:off x="719927" y="2160588"/>
            <a:ext cx="3956054" cy="719137"/>
          </a:xfrm>
          <a:prstGeom prst="roundRect">
            <a:avLst>
              <a:gd name="adj" fmla="val 15436"/>
            </a:avLst>
          </a:prstGeom>
        </p:spPr>
        <p:txBody>
          <a:bodyPr/>
          <a:lstStyle/>
          <a:p>
            <a:pPr lvl="0"/>
            <a:r>
              <a:rPr lang="en-US" noProof="0" dirty="0" smtClean="0"/>
              <a:t>Click icon to add picture</a:t>
            </a:r>
            <a:endParaRPr lang="en-GB" noProof="0" dirty="0"/>
          </a:p>
        </p:txBody>
      </p:sp>
      <p:sp>
        <p:nvSpPr>
          <p:cNvPr id="59"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8"/>
          </p:nvPr>
        </p:nvSpPr>
        <p:spPr>
          <a:xfrm>
            <a:off x="719927" y="3240788"/>
            <a:ext cx="3956054" cy="2159212"/>
          </a:xfrm>
          <a:prstGeom prst="roundRect">
            <a:avLst>
              <a:gd name="adj" fmla="val 5286"/>
            </a:avLst>
          </a:prstGeom>
        </p:spPr>
        <p:txBody>
          <a:bodyPr/>
          <a:lstStyle/>
          <a:p>
            <a:pPr lvl="0"/>
            <a:r>
              <a:rPr lang="en-US" noProof="0" dirty="0" smtClean="0"/>
              <a:t>Click icon to add picture</a:t>
            </a:r>
            <a:endParaRPr lang="en-GB" noProof="0" dirty="0"/>
          </a:p>
        </p:txBody>
      </p:sp>
      <p:sp>
        <p:nvSpPr>
          <p:cNvPr id="61" name="Text Placeholder 6"/>
          <p:cNvSpPr>
            <a:spLocks noGrp="1"/>
          </p:cNvSpPr>
          <p:nvPr>
            <p:ph type="body" sz="quarter" idx="13"/>
          </p:nvPr>
        </p:nvSpPr>
        <p:spPr>
          <a:xfrm>
            <a:off x="719136" y="5760000"/>
            <a:ext cx="3956845" cy="360363"/>
          </a:xfrm>
          <a:prstGeom prst="rect">
            <a:avLst/>
          </a:prstGeom>
        </p:spPr>
        <p:txBody>
          <a:bodyPr>
            <a:normAutofit/>
          </a:bodyPr>
          <a:lstStyle>
            <a:lvl1pPr marL="0" marR="0" indent="0" algn="l" defTabSz="914400" rtl="0" eaLnBrk="0" fontAlgn="base" latinLnBrk="0" hangingPunct="0">
              <a:lnSpc>
                <a:spcPct val="100000"/>
              </a:lnSpc>
              <a:spcBef>
                <a:spcPts val="0"/>
              </a:spcBef>
              <a:spcAft>
                <a:spcPts val="1200"/>
              </a:spcAft>
              <a:buClrTx/>
              <a:buSzTx/>
              <a:buFontTx/>
              <a:buNone/>
              <a:tabLst/>
              <a:defRPr sz="2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solidFill>
                  <a:schemeClr val="tx1"/>
                </a:solidFill>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solidFill>
                  <a:schemeClr val="tx1"/>
                </a:solidFill>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ＭＳ Ｐゴシック" charset="0"/>
                <a:cs typeface="Arial" pitchFamily="34" charset="0"/>
              </a:rPr>
              <a:t>Click to edit Master text styles</a:t>
            </a:r>
          </a:p>
        </p:txBody>
      </p:sp>
      <p:sp>
        <p:nvSpPr>
          <p:cNvPr id="60"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Tree>
    <p:extLst>
      <p:ext uri="{BB962C8B-B14F-4D97-AF65-F5344CB8AC3E}">
        <p14:creationId xmlns:p14="http://schemas.microsoft.com/office/powerpoint/2010/main" val="2212595408"/>
      </p:ext>
    </p:extLst>
  </p:cSld>
  <p:clrMapOvr>
    <a:masterClrMapping/>
  </p:clrMapOvr>
  <p:timing>
    <p:tnLst>
      <p:par>
        <p:cTn id="1" dur="indefinite" restart="never" nodeType="tmRoot"/>
      </p:par>
    </p:tnLst>
  </p:timing>
</p:sldLayout>
</file>

<file path=ppt/slideLayouts/slideLayout102.xml><?xml version="1.0" encoding="utf-8"?>
<p:sldLayout xmlns:a="http://schemas.openxmlformats.org/drawingml/2006/main" xmlns:r="http://schemas.openxmlformats.org/officeDocument/2006/relationships" xmlns:p="http://schemas.openxmlformats.org/presentationml/2006/main" preserve="1" userDrawn="1">
  <p:cSld name="4_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719134" y="0"/>
            <a:ext cx="6291266" cy="1079499"/>
          </a:xfrm>
        </p:spPr>
        <p:txBody>
          <a:bodyPr/>
          <a:lstStyle/>
          <a:p>
            <a:r>
              <a:rPr lang="en-GB" dirty="0" smtClean="0"/>
              <a:t>Click to edit Master title style</a:t>
            </a:r>
            <a:endParaRPr lang="en-US" dirty="0"/>
          </a:p>
        </p:txBody>
      </p:sp>
      <p:sp>
        <p:nvSpPr>
          <p:cNvPr id="4" name="Text Placeholder 3"/>
          <p:cNvSpPr>
            <a:spLocks noGrp="1"/>
          </p:cNvSpPr>
          <p:nvPr>
            <p:ph type="body" sz="half" idx="2"/>
          </p:nvPr>
        </p:nvSpPr>
        <p:spPr>
          <a:xfrm>
            <a:off x="5038722" y="2160588"/>
            <a:ext cx="3600845" cy="3959775"/>
          </a:xfrm>
          <a:prstGeom prst="rect">
            <a:avLst/>
          </a:prstGeom>
        </p:spPr>
        <p:txBody>
          <a:bodyPr>
            <a:normAutofit/>
          </a:bodyPr>
          <a:lstStyle>
            <a:lvl1pPr marL="0" marR="0" indent="0" algn="l" defTabSz="914400" rtl="0" eaLnBrk="0" fontAlgn="base" latinLnBrk="0" hangingPunct="0">
              <a:lnSpc>
                <a:spcPct val="100000"/>
              </a:lnSpc>
              <a:spcBef>
                <a:spcPts val="0"/>
              </a:spcBef>
              <a:spcAft>
                <a:spcPts val="1200"/>
              </a:spcAft>
              <a:buClrTx/>
              <a:buSzTx/>
              <a:buFontTx/>
              <a:buNone/>
              <a:tabLst/>
              <a:defRPr>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latin typeface="Franklin Gothic Book"/>
                <a:ea typeface="Franklin Gothic Book"/>
                <a:cs typeface="Franklin Gothic Book"/>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latin typeface="Franklin Gothic Book"/>
                <a:ea typeface="Franklin Gothic Book"/>
                <a:cs typeface="Franklin Gothic Book"/>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atin typeface="Franklin Gothic Book"/>
                <a:ea typeface="Franklin Gothic Book"/>
                <a:cs typeface="Franklin Gothic Book"/>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ＭＳ Ｐゴシック" charset="0"/>
                <a:cs typeface="Arial" pitchFamily="34" charset="0"/>
              </a:rPr>
              <a:t>Click to edit Master text styles</a:t>
            </a:r>
          </a:p>
          <a:p>
            <a:pPr marL="179388" marR="0" lvl="1" indent="-179388" algn="l" defTabSz="914400" rtl="0" eaLnBrk="0" fontAlgn="base" latinLnBrk="0" hangingPunct="0">
              <a:lnSpc>
                <a:spcPct val="100000"/>
              </a:lnSpc>
              <a:spcBef>
                <a:spcPts val="0"/>
              </a:spcBef>
              <a:spcAft>
                <a:spcPts val="1200"/>
              </a:spcAft>
              <a:buClrTx/>
              <a:buSzTx/>
              <a:buFont typeface="Arial" charset="0"/>
              <a:buChar char="•"/>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Arial" charset="0"/>
                <a:cs typeface="Arial" pitchFamily="34" charset="0"/>
              </a:rPr>
              <a:t>Second level</a:t>
            </a:r>
          </a:p>
          <a:p>
            <a:pPr marL="360000" marR="0" lvl="2"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Arial" charset="0"/>
                <a:cs typeface="Arial" pitchFamily="34" charset="0"/>
              </a:rPr>
              <a:t>Third level</a:t>
            </a:r>
          </a:p>
          <a:p>
            <a:pPr marL="540000" marR="0" lvl="3"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Arial" charset="0"/>
                <a:cs typeface="Arial" pitchFamily="34" charset="0"/>
              </a:rPr>
              <a:t>Fourth level</a:t>
            </a:r>
          </a:p>
        </p:txBody>
      </p:sp>
      <p:sp>
        <p:nvSpPr>
          <p:cNvPr id="54" name="Date Placeholder 3"/>
          <p:cNvSpPr>
            <a:spLocks noGrp="1"/>
          </p:cNvSpPr>
          <p:nvPr>
            <p:ph type="dt" sz="half" idx="10"/>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A4027E2C-889C-41E8-886B-B5499C9C85D3}" type="datetime1">
              <a:rPr lang="en-US" smtClean="0"/>
              <a:t>8/30/2019</a:t>
            </a:fld>
            <a:endParaRPr lang="en-GB" dirty="0"/>
          </a:p>
        </p:txBody>
      </p:sp>
      <p:sp>
        <p:nvSpPr>
          <p:cNvPr id="55"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58"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7"/>
          </p:nvPr>
        </p:nvSpPr>
        <p:spPr>
          <a:xfrm>
            <a:off x="719927" y="2160588"/>
            <a:ext cx="3958433" cy="719137"/>
          </a:xfrm>
          <a:prstGeom prst="roundRect">
            <a:avLst>
              <a:gd name="adj" fmla="val 10361"/>
            </a:avLst>
          </a:prstGeom>
        </p:spPr>
        <p:txBody>
          <a:bodyPr>
            <a:normAutofit/>
          </a:bodyPr>
          <a:lstStyle>
            <a:lvl1pPr>
              <a:defRPr sz="1200"/>
            </a:lvl1pPr>
          </a:lstStyle>
          <a:p>
            <a:pPr lvl="0"/>
            <a:r>
              <a:rPr lang="en-US" noProof="0" dirty="0" smtClean="0"/>
              <a:t>Click icon to add picture</a:t>
            </a:r>
            <a:endParaRPr lang="en-GB" noProof="0" dirty="0"/>
          </a:p>
        </p:txBody>
      </p:sp>
      <p:sp>
        <p:nvSpPr>
          <p:cNvPr id="59"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8"/>
          </p:nvPr>
        </p:nvSpPr>
        <p:spPr>
          <a:xfrm>
            <a:off x="719927" y="3240788"/>
            <a:ext cx="1797847" cy="1078800"/>
          </a:xfrm>
          <a:prstGeom prst="roundRect">
            <a:avLst>
              <a:gd name="adj" fmla="val 5286"/>
            </a:avLst>
          </a:prstGeom>
        </p:spPr>
        <p:txBody>
          <a:bodyPr>
            <a:normAutofit/>
          </a:bodyPr>
          <a:lstStyle>
            <a:lvl1pPr>
              <a:defRPr sz="1200"/>
            </a:lvl1pPr>
          </a:lstStyle>
          <a:p>
            <a:pPr lvl="0"/>
            <a:r>
              <a:rPr lang="en-US" noProof="0" dirty="0" smtClean="0"/>
              <a:t>Click icon to add picture</a:t>
            </a:r>
            <a:endParaRPr lang="en-GB" noProof="0" dirty="0"/>
          </a:p>
        </p:txBody>
      </p:sp>
      <p:sp>
        <p:nvSpPr>
          <p:cNvPr id="61" name="Text Placeholder 6"/>
          <p:cNvSpPr>
            <a:spLocks noGrp="1"/>
          </p:cNvSpPr>
          <p:nvPr>
            <p:ph type="body" sz="quarter" idx="13"/>
          </p:nvPr>
        </p:nvSpPr>
        <p:spPr>
          <a:xfrm>
            <a:off x="719136" y="5760000"/>
            <a:ext cx="3959224" cy="360363"/>
          </a:xfrm>
          <a:prstGeom prst="rect">
            <a:avLst/>
          </a:prstGeom>
        </p:spPr>
        <p:txBody>
          <a:bodyPr>
            <a:normAutofit/>
          </a:bodyPr>
          <a:lstStyle>
            <a:lvl1pPr marL="0" marR="0" indent="0" algn="l" defTabSz="914400" rtl="0" eaLnBrk="0" fontAlgn="base" latinLnBrk="0" hangingPunct="0">
              <a:lnSpc>
                <a:spcPct val="100000"/>
              </a:lnSpc>
              <a:spcBef>
                <a:spcPts val="0"/>
              </a:spcBef>
              <a:spcAft>
                <a:spcPts val="1200"/>
              </a:spcAft>
              <a:buClrTx/>
              <a:buSzTx/>
              <a:buFontTx/>
              <a:buNone/>
              <a:tabLst/>
              <a:defRPr sz="2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solidFill>
                  <a:schemeClr val="tx1"/>
                </a:solidFill>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solidFill>
                  <a:schemeClr val="tx1"/>
                </a:solidFill>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ＭＳ Ｐゴシック" charset="0"/>
                <a:cs typeface="Arial" pitchFamily="34" charset="0"/>
              </a:rPr>
              <a:t>Click to edit Master text styles</a:t>
            </a:r>
          </a:p>
        </p:txBody>
      </p:sp>
      <p:sp>
        <p:nvSpPr>
          <p:cNvPr id="62"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9"/>
          </p:nvPr>
        </p:nvSpPr>
        <p:spPr>
          <a:xfrm>
            <a:off x="2878136" y="3240788"/>
            <a:ext cx="1800224" cy="1078800"/>
          </a:xfrm>
          <a:prstGeom prst="roundRect">
            <a:avLst>
              <a:gd name="adj" fmla="val 5286"/>
            </a:avLst>
          </a:prstGeom>
        </p:spPr>
        <p:txBody>
          <a:bodyPr>
            <a:normAutofit/>
          </a:bodyPr>
          <a:lstStyle>
            <a:lvl1pPr>
              <a:defRPr sz="1200"/>
            </a:lvl1pPr>
          </a:lstStyle>
          <a:p>
            <a:pPr lvl="0"/>
            <a:r>
              <a:rPr lang="en-US" noProof="0" dirty="0" smtClean="0"/>
              <a:t>Click icon to add picture</a:t>
            </a:r>
            <a:endParaRPr lang="en-GB" noProof="0" dirty="0"/>
          </a:p>
        </p:txBody>
      </p:sp>
      <p:sp>
        <p:nvSpPr>
          <p:cNvPr id="60"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20"/>
          </p:nvPr>
        </p:nvSpPr>
        <p:spPr>
          <a:xfrm>
            <a:off x="719927" y="4680838"/>
            <a:ext cx="3958433" cy="719162"/>
          </a:xfrm>
          <a:prstGeom prst="roundRect">
            <a:avLst>
              <a:gd name="adj" fmla="val 5286"/>
            </a:avLst>
          </a:prstGeom>
        </p:spPr>
        <p:txBody>
          <a:bodyPr>
            <a:normAutofit/>
          </a:bodyPr>
          <a:lstStyle>
            <a:lvl1pPr>
              <a:defRPr sz="1200"/>
            </a:lvl1pPr>
          </a:lstStyle>
          <a:p>
            <a:pPr lvl="0"/>
            <a:r>
              <a:rPr lang="en-US" noProof="0" dirty="0" smtClean="0"/>
              <a:t>Click icon to add picture</a:t>
            </a:r>
            <a:endParaRPr lang="en-GB" noProof="0" dirty="0"/>
          </a:p>
        </p:txBody>
      </p:sp>
      <p:sp>
        <p:nvSpPr>
          <p:cNvPr id="63"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Tree>
    <p:extLst>
      <p:ext uri="{BB962C8B-B14F-4D97-AF65-F5344CB8AC3E}">
        <p14:creationId xmlns:p14="http://schemas.microsoft.com/office/powerpoint/2010/main" val="3633205249"/>
      </p:ext>
    </p:extLst>
  </p:cSld>
  <p:clrMapOvr>
    <a:masterClrMapping/>
  </p:clrMapOvr>
  <p:timing>
    <p:tnLst>
      <p:par>
        <p:cTn id="1" dur="indefinite" restart="never" nodeType="tmRoot"/>
      </p:par>
    </p:tnLst>
  </p:timing>
</p:sldLayout>
</file>

<file path=ppt/slideLayouts/slideLayout103.xml><?xml version="1.0" encoding="utf-8"?>
<p:sldLayout xmlns:a="http://schemas.openxmlformats.org/drawingml/2006/main" xmlns:r="http://schemas.openxmlformats.org/officeDocument/2006/relationships" xmlns:p="http://schemas.openxmlformats.org/presentationml/2006/main" preserve="1" userDrawn="1">
  <p:cSld name="6_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719134" y="0"/>
            <a:ext cx="6291266" cy="1079499"/>
          </a:xfrm>
        </p:spPr>
        <p:txBody>
          <a:bodyPr/>
          <a:lstStyle/>
          <a:p>
            <a:r>
              <a:rPr lang="en-GB" dirty="0" smtClean="0"/>
              <a:t>Click to edit Master title style</a:t>
            </a:r>
            <a:endParaRPr lang="en-US" dirty="0"/>
          </a:p>
        </p:txBody>
      </p:sp>
      <p:sp>
        <p:nvSpPr>
          <p:cNvPr id="4" name="Text Placeholder 3"/>
          <p:cNvSpPr>
            <a:spLocks noGrp="1"/>
          </p:cNvSpPr>
          <p:nvPr>
            <p:ph type="body" sz="half" idx="2"/>
          </p:nvPr>
        </p:nvSpPr>
        <p:spPr>
          <a:xfrm>
            <a:off x="5038722" y="2160588"/>
            <a:ext cx="3600845" cy="3959775"/>
          </a:xfrm>
          <a:prstGeom prst="rect">
            <a:avLst/>
          </a:prstGeom>
        </p:spPr>
        <p:txBody>
          <a:bodyPr>
            <a:normAutofit/>
          </a:bodyPr>
          <a:lstStyle>
            <a:lvl1pPr marL="0" marR="0" indent="0" algn="l" defTabSz="914400" rtl="0" eaLnBrk="0" fontAlgn="base" latinLnBrk="0" hangingPunct="0">
              <a:lnSpc>
                <a:spcPct val="100000"/>
              </a:lnSpc>
              <a:spcBef>
                <a:spcPts val="0"/>
              </a:spcBef>
              <a:spcAft>
                <a:spcPts val="1200"/>
              </a:spcAft>
              <a:buClrTx/>
              <a:buSzTx/>
              <a:buFontTx/>
              <a:buNone/>
              <a:tabLst/>
              <a:defRPr>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latin typeface="Franklin Gothic Book"/>
                <a:ea typeface="Franklin Gothic Book"/>
                <a:cs typeface="Franklin Gothic Book"/>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latin typeface="Franklin Gothic Book"/>
                <a:ea typeface="Franklin Gothic Book"/>
                <a:cs typeface="Franklin Gothic Book"/>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atin typeface="Franklin Gothic Book"/>
                <a:ea typeface="Franklin Gothic Book"/>
                <a:cs typeface="Franklin Gothic Book"/>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ＭＳ Ｐゴシック" charset="0"/>
                <a:cs typeface="Arial" pitchFamily="34" charset="0"/>
              </a:rPr>
              <a:t>Click to edit Master text styles</a:t>
            </a:r>
          </a:p>
          <a:p>
            <a:pPr marL="179388" marR="0" lvl="1" indent="-179388" algn="l" defTabSz="914400" rtl="0" eaLnBrk="0" fontAlgn="base" latinLnBrk="0" hangingPunct="0">
              <a:lnSpc>
                <a:spcPct val="100000"/>
              </a:lnSpc>
              <a:spcBef>
                <a:spcPts val="0"/>
              </a:spcBef>
              <a:spcAft>
                <a:spcPts val="1200"/>
              </a:spcAft>
              <a:buClrTx/>
              <a:buSzTx/>
              <a:buFont typeface="Arial" charset="0"/>
              <a:buChar char="•"/>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Arial" charset="0"/>
                <a:cs typeface="Arial" pitchFamily="34" charset="0"/>
              </a:rPr>
              <a:t>Second level</a:t>
            </a:r>
          </a:p>
          <a:p>
            <a:pPr marL="360000" marR="0" lvl="2"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Arial" charset="0"/>
                <a:cs typeface="Arial" pitchFamily="34" charset="0"/>
              </a:rPr>
              <a:t>Third level</a:t>
            </a:r>
          </a:p>
          <a:p>
            <a:pPr marL="540000" marR="0" lvl="3"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Arial" charset="0"/>
                <a:cs typeface="Arial" pitchFamily="34" charset="0"/>
              </a:rPr>
              <a:t>Fourth level</a:t>
            </a:r>
          </a:p>
        </p:txBody>
      </p:sp>
      <p:sp>
        <p:nvSpPr>
          <p:cNvPr id="54" name="Date Placeholder 3"/>
          <p:cNvSpPr>
            <a:spLocks noGrp="1"/>
          </p:cNvSpPr>
          <p:nvPr>
            <p:ph type="dt" sz="half" idx="10"/>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1346C3E5-25C5-4225-88AF-F6D5628714AD}" type="datetime1">
              <a:rPr lang="en-US" smtClean="0"/>
              <a:t>8/30/2019</a:t>
            </a:fld>
            <a:endParaRPr lang="en-GB" dirty="0"/>
          </a:p>
        </p:txBody>
      </p:sp>
      <p:sp>
        <p:nvSpPr>
          <p:cNvPr id="55"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58"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7"/>
          </p:nvPr>
        </p:nvSpPr>
        <p:spPr>
          <a:xfrm>
            <a:off x="719927" y="2160588"/>
            <a:ext cx="3958433" cy="719137"/>
          </a:xfrm>
          <a:prstGeom prst="roundRect">
            <a:avLst>
              <a:gd name="adj" fmla="val 5286"/>
            </a:avLst>
          </a:prstGeom>
        </p:spPr>
        <p:txBody>
          <a:bodyPr>
            <a:normAutofit/>
          </a:bodyPr>
          <a:lstStyle>
            <a:lvl1pPr>
              <a:defRPr sz="1200"/>
            </a:lvl1pPr>
          </a:lstStyle>
          <a:p>
            <a:pPr lvl="0"/>
            <a:r>
              <a:rPr lang="en-US" noProof="0" dirty="0" smtClean="0"/>
              <a:t>Click icon to add picture</a:t>
            </a:r>
            <a:endParaRPr lang="en-GB" noProof="0" dirty="0"/>
          </a:p>
        </p:txBody>
      </p:sp>
      <p:sp>
        <p:nvSpPr>
          <p:cNvPr id="59"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8"/>
          </p:nvPr>
        </p:nvSpPr>
        <p:spPr>
          <a:xfrm>
            <a:off x="719927" y="3240788"/>
            <a:ext cx="1797847" cy="1078800"/>
          </a:xfrm>
          <a:prstGeom prst="roundRect">
            <a:avLst>
              <a:gd name="adj" fmla="val 5286"/>
            </a:avLst>
          </a:prstGeom>
        </p:spPr>
        <p:txBody>
          <a:bodyPr>
            <a:normAutofit/>
          </a:bodyPr>
          <a:lstStyle>
            <a:lvl1pPr>
              <a:defRPr sz="1200"/>
            </a:lvl1pPr>
          </a:lstStyle>
          <a:p>
            <a:pPr lvl="0"/>
            <a:r>
              <a:rPr lang="en-US" noProof="0" dirty="0" smtClean="0"/>
              <a:t>Click icon to add picture</a:t>
            </a:r>
            <a:endParaRPr lang="en-GB" noProof="0" dirty="0"/>
          </a:p>
        </p:txBody>
      </p:sp>
      <p:sp>
        <p:nvSpPr>
          <p:cNvPr id="61" name="Text Placeholder 6"/>
          <p:cNvSpPr>
            <a:spLocks noGrp="1"/>
          </p:cNvSpPr>
          <p:nvPr>
            <p:ph type="body" sz="quarter" idx="13"/>
          </p:nvPr>
        </p:nvSpPr>
        <p:spPr>
          <a:xfrm>
            <a:off x="719136" y="5760000"/>
            <a:ext cx="3959224" cy="360363"/>
          </a:xfrm>
          <a:prstGeom prst="rect">
            <a:avLst/>
          </a:prstGeom>
        </p:spPr>
        <p:txBody>
          <a:bodyPr>
            <a:normAutofit/>
          </a:bodyPr>
          <a:lstStyle>
            <a:lvl1pPr marL="0" marR="0" indent="0" algn="l" defTabSz="914400" rtl="0" eaLnBrk="0" fontAlgn="base" latinLnBrk="0" hangingPunct="0">
              <a:lnSpc>
                <a:spcPct val="100000"/>
              </a:lnSpc>
              <a:spcBef>
                <a:spcPts val="0"/>
              </a:spcBef>
              <a:spcAft>
                <a:spcPts val="1200"/>
              </a:spcAft>
              <a:buClrTx/>
              <a:buSzTx/>
              <a:buFontTx/>
              <a:buNone/>
              <a:tabLst/>
              <a:defRPr sz="2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solidFill>
                  <a:schemeClr val="tx1"/>
                </a:solidFill>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solidFill>
                  <a:schemeClr val="tx1"/>
                </a:solidFill>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ＭＳ Ｐゴシック" charset="0"/>
                <a:cs typeface="Arial" pitchFamily="34" charset="0"/>
              </a:rPr>
              <a:t>Click to edit Master text styles</a:t>
            </a:r>
          </a:p>
        </p:txBody>
      </p:sp>
      <p:sp>
        <p:nvSpPr>
          <p:cNvPr id="62"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9"/>
          </p:nvPr>
        </p:nvSpPr>
        <p:spPr>
          <a:xfrm>
            <a:off x="2878136" y="3240788"/>
            <a:ext cx="1800224" cy="720025"/>
          </a:xfrm>
          <a:prstGeom prst="roundRect">
            <a:avLst>
              <a:gd name="adj" fmla="val 5286"/>
            </a:avLst>
          </a:prstGeom>
        </p:spPr>
        <p:txBody>
          <a:bodyPr>
            <a:normAutofit/>
          </a:bodyPr>
          <a:lstStyle>
            <a:lvl1pPr>
              <a:defRPr sz="1200"/>
            </a:lvl1pPr>
          </a:lstStyle>
          <a:p>
            <a:pPr lvl="0"/>
            <a:r>
              <a:rPr lang="en-US" noProof="0" dirty="0" smtClean="0"/>
              <a:t>Click icon to add picture</a:t>
            </a:r>
            <a:endParaRPr lang="en-GB" noProof="0" dirty="0"/>
          </a:p>
        </p:txBody>
      </p:sp>
      <p:sp>
        <p:nvSpPr>
          <p:cNvPr id="60"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20"/>
          </p:nvPr>
        </p:nvSpPr>
        <p:spPr>
          <a:xfrm>
            <a:off x="719928" y="4679950"/>
            <a:ext cx="1797846" cy="720050"/>
          </a:xfrm>
          <a:prstGeom prst="roundRect">
            <a:avLst>
              <a:gd name="adj" fmla="val 5286"/>
            </a:avLst>
          </a:prstGeom>
        </p:spPr>
        <p:txBody>
          <a:bodyPr>
            <a:normAutofit/>
          </a:bodyPr>
          <a:lstStyle>
            <a:lvl1pPr>
              <a:defRPr sz="1200"/>
            </a:lvl1pPr>
          </a:lstStyle>
          <a:p>
            <a:pPr lvl="0"/>
            <a:r>
              <a:rPr lang="en-US" noProof="0" dirty="0" smtClean="0"/>
              <a:t>Click icon to add picture</a:t>
            </a:r>
            <a:endParaRPr lang="en-GB" noProof="0" dirty="0"/>
          </a:p>
        </p:txBody>
      </p:sp>
      <p:sp>
        <p:nvSpPr>
          <p:cNvPr id="63"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21"/>
          </p:nvPr>
        </p:nvSpPr>
        <p:spPr>
          <a:xfrm>
            <a:off x="2878135" y="4319588"/>
            <a:ext cx="1797846" cy="1080750"/>
          </a:xfrm>
          <a:prstGeom prst="roundRect">
            <a:avLst>
              <a:gd name="adj" fmla="val 5286"/>
            </a:avLst>
          </a:prstGeom>
        </p:spPr>
        <p:txBody>
          <a:bodyPr>
            <a:normAutofit/>
          </a:bodyPr>
          <a:lstStyle>
            <a:lvl1pPr>
              <a:defRPr sz="1200"/>
            </a:lvl1pPr>
          </a:lstStyle>
          <a:p>
            <a:pPr lvl="0"/>
            <a:r>
              <a:rPr lang="en-US" noProof="0" dirty="0" smtClean="0"/>
              <a:t>Click icon to add picture</a:t>
            </a:r>
            <a:endParaRPr lang="en-GB" noProof="0" dirty="0"/>
          </a:p>
        </p:txBody>
      </p:sp>
      <p:sp>
        <p:nvSpPr>
          <p:cNvPr id="64"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Tree>
    <p:extLst>
      <p:ext uri="{BB962C8B-B14F-4D97-AF65-F5344CB8AC3E}">
        <p14:creationId xmlns:p14="http://schemas.microsoft.com/office/powerpoint/2010/main" val="565833113"/>
      </p:ext>
    </p:extLst>
  </p:cSld>
  <p:clrMapOvr>
    <a:masterClrMapping/>
  </p:clrMapOvr>
  <p:timing>
    <p:tnLst>
      <p:par>
        <p:cTn id="1" dur="indefinite" restart="never" nodeType="tmRoot"/>
      </p:par>
    </p:tnLst>
  </p:timing>
</p:sldLayout>
</file>

<file path=ppt/slideLayouts/slideLayout104.xml><?xml version="1.0" encoding="utf-8"?>
<p:sldLayout xmlns:a="http://schemas.openxmlformats.org/drawingml/2006/main" xmlns:r="http://schemas.openxmlformats.org/officeDocument/2006/relationships" xmlns:p="http://schemas.openxmlformats.org/presentationml/2006/main" preserve="1" userDrawn="1">
  <p:cSld name="3_Single column layout">
    <p:spTree>
      <p:nvGrpSpPr>
        <p:cNvPr id="1" name=""/>
        <p:cNvGrpSpPr/>
        <p:nvPr/>
      </p:nvGrpSpPr>
      <p:grpSpPr>
        <a:xfrm>
          <a:off x="0" y="0"/>
          <a:ext cx="0" cy="0"/>
          <a:chOff x="0" y="0"/>
          <a:chExt cx="0" cy="0"/>
        </a:xfrm>
      </p:grpSpPr>
      <p:sp>
        <p:nvSpPr>
          <p:cNvPr id="3" name="Rectangle 2"/>
          <p:cNvSpPr/>
          <p:nvPr userDrawn="1"/>
        </p:nvSpPr>
        <p:spPr>
          <a:xfrm>
            <a:off x="0" y="1079999"/>
            <a:ext cx="9144000" cy="5400001"/>
          </a:xfrm>
          <a:prstGeom prst="rect">
            <a:avLst/>
          </a:prstGeom>
          <a:solidFill>
            <a:srgbClr val="020000"/>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n>
                <a:noFill/>
              </a:ln>
              <a:latin typeface="Franklin Gothic Book"/>
            </a:endParaRPr>
          </a:p>
        </p:txBody>
      </p:sp>
      <p:sp>
        <p:nvSpPr>
          <p:cNvPr id="2" name="Title 1" descr="Ideally your title should fit on one line." title="Slide title"/>
          <p:cNvSpPr>
            <a:spLocks noGrp="1"/>
          </p:cNvSpPr>
          <p:nvPr>
            <p:ph type="title" hasCustomPrompt="1"/>
          </p:nvPr>
        </p:nvSpPr>
        <p:spPr>
          <a:xfrm>
            <a:off x="708025" y="-1"/>
            <a:ext cx="6348414" cy="1080000"/>
          </a:xfrm>
        </p:spPr>
        <p:txBody>
          <a:bodyPr/>
          <a:lstStyle/>
          <a:p>
            <a:r>
              <a:rPr lang="en-US" dirty="0" smtClean="0"/>
              <a:t>Media</a:t>
            </a:r>
            <a:endParaRPr lang="en-GB" dirty="0"/>
          </a:p>
        </p:txBody>
      </p:sp>
      <p:sp>
        <p:nvSpPr>
          <p:cNvPr id="97"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57904B30-F167-4A4E-8ABC-A37E43FD38D1}" type="datetime1">
              <a:rPr lang="en-US" smtClean="0"/>
              <a:t>8/30/2019</a:t>
            </a:fld>
            <a:endParaRPr lang="en-GB" dirty="0"/>
          </a:p>
        </p:txBody>
      </p:sp>
      <p:sp>
        <p:nvSpPr>
          <p:cNvPr id="98"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100"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Tree>
    <p:extLst>
      <p:ext uri="{BB962C8B-B14F-4D97-AF65-F5344CB8AC3E}">
        <p14:creationId xmlns:p14="http://schemas.microsoft.com/office/powerpoint/2010/main" val="391735761"/>
      </p:ext>
    </p:extLst>
  </p:cSld>
  <p:clrMapOvr>
    <a:masterClrMapping/>
  </p:clrMapOvr>
  <p:timing>
    <p:tnLst>
      <p:par>
        <p:cTn id="1" dur="indefinite" restart="never" nodeType="tmRoot"/>
      </p:par>
    </p:tnLst>
  </p:timing>
</p:sldLayout>
</file>

<file path=ppt/slideLayouts/slideLayout105.xml><?xml version="1.0" encoding="utf-8"?>
<p:sldLayout xmlns:a="http://schemas.openxmlformats.org/drawingml/2006/main" xmlns:r="http://schemas.openxmlformats.org/officeDocument/2006/relationships" xmlns:p="http://schemas.openxmlformats.org/presentationml/2006/main" preserve="1">
  <p:cSld name="50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EC11EE28-8062-4D21-AE3D-8943801556B5}" type="datetime1">
              <a:rPr lang="en-US" smtClean="0"/>
              <a:t>8/30/2019</a:t>
            </a:fld>
            <a:endParaRPr lang="en-GB" dirty="0"/>
          </a:p>
        </p:txBody>
      </p:sp>
      <p:sp>
        <p:nvSpPr>
          <p:cNvPr id="4" name="Footer Placeholder 3"/>
          <p:cNvSpPr>
            <a:spLocks noGrp="1"/>
          </p:cNvSpPr>
          <p:nvPr>
            <p:ph type="ftr" sz="quarter" idx="11"/>
            <p:custDataLst>
              <p:tags r:id="rId1"/>
            </p:custDataLst>
          </p:nvPr>
        </p:nvSpPr>
        <p:spPr>
          <a:xfrm>
            <a:off x="0" y="6480000"/>
            <a:ext cx="9144000" cy="378000"/>
          </a:xfrm>
        </p:spPr>
        <p:txBody>
          <a:bodyPr/>
          <a:lstStyle>
            <a:lvl1pPr algn="ctr">
              <a:defRPr lang="en-GB" sz="1000" b="0" i="0" u="none">
                <a:solidFill>
                  <a:srgbClr val="FFFFFF"/>
                </a:solidFill>
                <a:latin typeface="Arial"/>
              </a:defRPr>
            </a:lvl1pPr>
          </a:lstStyle>
          <a:p>
            <a:endParaRPr lang="en-GB" b="1"/>
          </a:p>
        </p:txBody>
      </p:sp>
      <p:sp>
        <p:nvSpPr>
          <p:cNvPr id="5" name="Slide Number Placeholder 4"/>
          <p:cNvSpPr>
            <a:spLocks noGrp="1"/>
          </p:cNvSpPr>
          <p:nvPr>
            <p:ph type="sldNum" sz="quarter" idx="12"/>
          </p:nvPr>
        </p:nvSpPr>
        <p:spPr/>
        <p:txBody>
          <a:bodyPr/>
          <a:lstStyle/>
          <a:p>
            <a:fld id="{71F9F866-B438-9445-8D9F-1F8FF6608833}" type="slidenum">
              <a:rPr lang="en-GB" smtClean="0"/>
              <a:pPr/>
              <a:t>‹#›</a:t>
            </a:fld>
            <a:endParaRPr lang="en-GB" dirty="0"/>
          </a:p>
        </p:txBody>
      </p:sp>
      <p:sp>
        <p:nvSpPr>
          <p:cNvPr id="6" name="Rectangle 5"/>
          <p:cNvSpPr/>
          <p:nvPr userDrawn="1"/>
        </p:nvSpPr>
        <p:spPr>
          <a:xfrm>
            <a:off x="0" y="0"/>
            <a:ext cx="9144000" cy="6858000"/>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7000" dirty="0" smtClean="0">
                <a:latin typeface="Franklin Gothic Book"/>
              </a:rPr>
              <a:t>Layouts</a:t>
            </a:r>
            <a:r>
              <a:rPr lang="en-US" sz="7000" baseline="0" dirty="0" smtClean="0">
                <a:latin typeface="Franklin Gothic Book"/>
              </a:rPr>
              <a:t> for </a:t>
            </a:r>
            <a:br>
              <a:rPr lang="en-US" sz="7000" baseline="0" dirty="0" smtClean="0">
                <a:latin typeface="Franklin Gothic Book"/>
              </a:rPr>
            </a:br>
            <a:r>
              <a:rPr lang="en-US" sz="7000" baseline="0" dirty="0" smtClean="0">
                <a:latin typeface="Franklin Gothic Book"/>
              </a:rPr>
              <a:t>case studies</a:t>
            </a:r>
            <a:endParaRPr lang="en-US" sz="7000" dirty="0">
              <a:latin typeface="Franklin Gothic Book"/>
            </a:endParaRPr>
          </a:p>
        </p:txBody>
      </p:sp>
      <p:grpSp>
        <p:nvGrpSpPr>
          <p:cNvPr id="7" name="Group 6"/>
          <p:cNvGrpSpPr/>
          <p:nvPr userDrawn="1"/>
        </p:nvGrpSpPr>
        <p:grpSpPr>
          <a:xfrm>
            <a:off x="-903288" y="0"/>
            <a:ext cx="9902857" cy="7638450"/>
            <a:chOff x="-903288" y="0"/>
            <a:chExt cx="9902857" cy="7638450"/>
          </a:xfrm>
        </p:grpSpPr>
        <p:cxnSp>
          <p:nvCxnSpPr>
            <p:cNvPr id="8" name="Straight Connector 7"/>
            <p:cNvCxnSpPr/>
            <p:nvPr userDrawn="1"/>
          </p:nvCxnSpPr>
          <p:spPr bwMode="auto">
            <a:xfrm>
              <a:off x="-903288" y="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userDrawn="1"/>
          </p:nvCxnSpPr>
          <p:spPr bwMode="auto">
            <a:xfrm>
              <a:off x="-903288" y="360363"/>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bwMode="auto">
            <a:xfrm>
              <a:off x="-903288" y="719138"/>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bwMode="auto">
            <a:xfrm>
              <a:off x="-903288" y="10795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userDrawn="1"/>
          </p:nvCxnSpPr>
          <p:spPr bwMode="auto">
            <a:xfrm>
              <a:off x="-903288" y="1439863"/>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userDrawn="1"/>
          </p:nvCxnSpPr>
          <p:spPr bwMode="auto">
            <a:xfrm>
              <a:off x="-903288" y="1800225"/>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userDrawn="1"/>
          </p:nvCxnSpPr>
          <p:spPr bwMode="auto">
            <a:xfrm>
              <a:off x="-903288" y="2160588"/>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userDrawn="1"/>
          </p:nvCxnSpPr>
          <p:spPr bwMode="auto">
            <a:xfrm>
              <a:off x="-903288" y="252095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userDrawn="1"/>
          </p:nvCxnSpPr>
          <p:spPr bwMode="auto">
            <a:xfrm>
              <a:off x="-903288" y="2879725"/>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userDrawn="1"/>
          </p:nvCxnSpPr>
          <p:spPr bwMode="auto">
            <a:xfrm>
              <a:off x="-903288" y="3240088"/>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userDrawn="1"/>
          </p:nvCxnSpPr>
          <p:spPr bwMode="auto">
            <a:xfrm>
              <a:off x="-903288" y="360045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userDrawn="1"/>
          </p:nvCxnSpPr>
          <p:spPr bwMode="auto">
            <a:xfrm>
              <a:off x="-903288" y="3960813"/>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userDrawn="1"/>
          </p:nvCxnSpPr>
          <p:spPr bwMode="auto">
            <a:xfrm>
              <a:off x="-903288" y="4319588"/>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userDrawn="1"/>
          </p:nvCxnSpPr>
          <p:spPr bwMode="auto">
            <a:xfrm>
              <a:off x="-903288" y="467995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userDrawn="1"/>
          </p:nvCxnSpPr>
          <p:spPr bwMode="auto">
            <a:xfrm>
              <a:off x="-903288" y="5040313"/>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userDrawn="1"/>
          </p:nvCxnSpPr>
          <p:spPr bwMode="auto">
            <a:xfrm rot="5400000">
              <a:off x="467915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userDrawn="1"/>
          </p:nvCxnSpPr>
          <p:spPr bwMode="auto">
            <a:xfrm rot="5400000">
              <a:off x="4318792"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userDrawn="1"/>
          </p:nvCxnSpPr>
          <p:spPr bwMode="auto">
            <a:xfrm rot="5400000">
              <a:off x="396001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userDrawn="1"/>
          </p:nvCxnSpPr>
          <p:spPr bwMode="auto">
            <a:xfrm rot="5400000">
              <a:off x="359806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userDrawn="1"/>
          </p:nvCxnSpPr>
          <p:spPr bwMode="auto">
            <a:xfrm rot="5400000">
              <a:off x="3239292"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userDrawn="1"/>
          </p:nvCxnSpPr>
          <p:spPr bwMode="auto">
            <a:xfrm rot="5400000">
              <a:off x="287893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userDrawn="1"/>
          </p:nvCxnSpPr>
          <p:spPr bwMode="auto">
            <a:xfrm rot="5400000">
              <a:off x="251856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userDrawn="1"/>
          </p:nvCxnSpPr>
          <p:spPr bwMode="auto">
            <a:xfrm rot="5400000">
              <a:off x="215820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userDrawn="1"/>
          </p:nvCxnSpPr>
          <p:spPr bwMode="auto">
            <a:xfrm rot="5400000">
              <a:off x="179943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userDrawn="1"/>
          </p:nvCxnSpPr>
          <p:spPr bwMode="auto">
            <a:xfrm rot="5400000">
              <a:off x="143906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userDrawn="1"/>
          </p:nvCxnSpPr>
          <p:spPr bwMode="auto">
            <a:xfrm rot="5400000">
              <a:off x="107870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userDrawn="1"/>
          </p:nvCxnSpPr>
          <p:spPr bwMode="auto">
            <a:xfrm rot="5400000">
              <a:off x="718342"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userDrawn="1"/>
          </p:nvCxnSpPr>
          <p:spPr bwMode="auto">
            <a:xfrm rot="5400000">
              <a:off x="35956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userDrawn="1"/>
          </p:nvCxnSpPr>
          <p:spPr bwMode="auto">
            <a:xfrm rot="5400000">
              <a:off x="-79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userDrawn="1"/>
          </p:nvCxnSpPr>
          <p:spPr bwMode="auto">
            <a:xfrm rot="5400000">
              <a:off x="-361158"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userDrawn="1"/>
          </p:nvCxnSpPr>
          <p:spPr bwMode="auto">
            <a:xfrm rot="5400000">
              <a:off x="6839742"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userDrawn="1"/>
          </p:nvCxnSpPr>
          <p:spPr bwMode="auto">
            <a:xfrm rot="5400000">
              <a:off x="647938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userDrawn="1"/>
          </p:nvCxnSpPr>
          <p:spPr bwMode="auto">
            <a:xfrm rot="5400000">
              <a:off x="611901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userDrawn="1"/>
          </p:nvCxnSpPr>
          <p:spPr bwMode="auto">
            <a:xfrm rot="5400000">
              <a:off x="575865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userDrawn="1"/>
          </p:nvCxnSpPr>
          <p:spPr bwMode="auto">
            <a:xfrm rot="5400000">
              <a:off x="5398292"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userDrawn="1"/>
          </p:nvCxnSpPr>
          <p:spPr bwMode="auto">
            <a:xfrm rot="5400000">
              <a:off x="503951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userDrawn="1"/>
          </p:nvCxnSpPr>
          <p:spPr bwMode="auto">
            <a:xfrm rot="5400000">
              <a:off x="467915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userDrawn="1"/>
          </p:nvCxnSpPr>
          <p:spPr bwMode="auto">
            <a:xfrm rot="5400000">
              <a:off x="720010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userDrawn="1"/>
          </p:nvCxnSpPr>
          <p:spPr bwMode="auto">
            <a:xfrm rot="5400000">
              <a:off x="756046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userDrawn="1"/>
          </p:nvCxnSpPr>
          <p:spPr bwMode="auto">
            <a:xfrm rot="5400000">
              <a:off x="792000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userDrawn="1"/>
          </p:nvCxnSpPr>
          <p:spPr bwMode="auto">
            <a:xfrm rot="5400000">
              <a:off x="828000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userDrawn="1"/>
          </p:nvCxnSpPr>
          <p:spPr bwMode="auto">
            <a:xfrm rot="5400000">
              <a:off x="864000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userDrawn="1"/>
          </p:nvCxnSpPr>
          <p:spPr bwMode="auto">
            <a:xfrm>
              <a:off x="-903288" y="54000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userDrawn="1"/>
          </p:nvCxnSpPr>
          <p:spPr bwMode="auto">
            <a:xfrm>
              <a:off x="-903288" y="57600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userDrawn="1"/>
          </p:nvCxnSpPr>
          <p:spPr bwMode="auto">
            <a:xfrm>
              <a:off x="-903288" y="61200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userDrawn="1"/>
          </p:nvCxnSpPr>
          <p:spPr bwMode="auto">
            <a:xfrm>
              <a:off x="-903288" y="64800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userDrawn="1"/>
          </p:nvCxnSpPr>
          <p:spPr bwMode="auto">
            <a:xfrm>
              <a:off x="-903288" y="68400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484774052"/>
      </p:ext>
    </p:extLst>
  </p:cSld>
  <p:clrMapOvr>
    <a:masterClrMapping/>
  </p:clrMapOvr>
  <p:timing>
    <p:tnLst>
      <p:par>
        <p:cTn id="1" dur="indefinite" restart="never" nodeType="tmRoot"/>
      </p:par>
    </p:tnLst>
  </p:timing>
</p:sldLayout>
</file>

<file path=ppt/slideLayouts/slideLayout106.xml><?xml version="1.0" encoding="utf-8"?>
<p:sldLayout xmlns:a="http://schemas.openxmlformats.org/drawingml/2006/main" xmlns:r="http://schemas.openxmlformats.org/officeDocument/2006/relationships" xmlns:p="http://schemas.openxmlformats.org/presentationml/2006/main" preserve="1" userDrawn="1">
  <p:cSld name="6_Custom Layout">
    <p:spTree>
      <p:nvGrpSpPr>
        <p:cNvPr id="1" name=""/>
        <p:cNvGrpSpPr/>
        <p:nvPr/>
      </p:nvGrpSpPr>
      <p:grpSpPr>
        <a:xfrm>
          <a:off x="0" y="0"/>
          <a:ext cx="0" cy="0"/>
          <a:chOff x="0" y="0"/>
          <a:chExt cx="0" cy="0"/>
        </a:xfrm>
      </p:grpSpPr>
      <p:sp>
        <p:nvSpPr>
          <p:cNvPr id="8" name="Rectangle 7"/>
          <p:cNvSpPr/>
          <p:nvPr userDrawn="1"/>
        </p:nvSpPr>
        <p:spPr>
          <a:xfrm>
            <a:off x="0" y="1079999"/>
            <a:ext cx="9144001" cy="5400001"/>
          </a:xfrm>
          <a:prstGeom prst="rect">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t"/>
          <a:lstStyle/>
          <a:p>
            <a:pPr algn="ctr">
              <a:spcAft>
                <a:spcPts val="600"/>
              </a:spcAft>
            </a:pPr>
            <a:endParaRPr lang="en-US" dirty="0" smtClean="0"/>
          </a:p>
        </p:txBody>
      </p:sp>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B696E7FE-E0DF-4029-B5D4-587FECE8E746}" type="datetime1">
              <a:rPr lang="en-US" smtClean="0"/>
              <a:t>8/30/2019</a:t>
            </a:fld>
            <a:endParaRPr lang="en-GB" dirty="0"/>
          </a:p>
        </p:txBody>
      </p:sp>
      <p:sp>
        <p:nvSpPr>
          <p:cNvPr id="4" name="Footer Placeholder 3"/>
          <p:cNvSpPr>
            <a:spLocks noGrp="1"/>
          </p:cNvSpPr>
          <p:nvPr>
            <p:ph type="ftr" sz="quarter" idx="11"/>
            <p:custDataLst>
              <p:tags r:id="rId1"/>
            </p:custDataLst>
          </p:nvPr>
        </p:nvSpPr>
        <p:spPr>
          <a:xfrm>
            <a:off x="0" y="6480000"/>
            <a:ext cx="9144000" cy="378000"/>
          </a:xfrm>
        </p:spPr>
        <p:txBody>
          <a:bodyPr/>
          <a:lstStyle>
            <a:lvl1pPr algn="ctr">
              <a:defRPr lang="en-GB" sz="1000" b="0" i="0" u="none">
                <a:solidFill>
                  <a:srgbClr val="FFFFFF"/>
                </a:solidFill>
                <a:latin typeface="Arial"/>
              </a:defRPr>
            </a:lvl1pPr>
          </a:lstStyle>
          <a:p>
            <a:endParaRPr lang="en-GB" b="1"/>
          </a:p>
        </p:txBody>
      </p:sp>
      <p:sp>
        <p:nvSpPr>
          <p:cNvPr id="5" name="Slide Number Placeholder 4"/>
          <p:cNvSpPr>
            <a:spLocks noGrp="1"/>
          </p:cNvSpPr>
          <p:nvPr>
            <p:ph type="sldNum" sz="quarter" idx="12"/>
          </p:nvPr>
        </p:nvSpPr>
        <p:spPr/>
        <p:txBody>
          <a:bodyPr/>
          <a:lstStyle/>
          <a:p>
            <a:fld id="{71F9F866-B438-9445-8D9F-1F8FF6608833}" type="slidenum">
              <a:rPr lang="en-GB" smtClean="0"/>
              <a:pPr/>
              <a:t>‹#›</a:t>
            </a:fld>
            <a:endParaRPr lang="en-GB" dirty="0"/>
          </a:p>
        </p:txBody>
      </p:sp>
      <p:sp>
        <p:nvSpPr>
          <p:cNvPr id="6" name="Round Same Side Corner Rectangle 5"/>
          <p:cNvSpPr/>
          <p:nvPr userDrawn="1"/>
        </p:nvSpPr>
        <p:spPr>
          <a:xfrm>
            <a:off x="358774" y="1411899"/>
            <a:ext cx="2879724" cy="5068102"/>
          </a:xfrm>
          <a:prstGeom prst="round2SameRect">
            <a:avLst>
              <a:gd name="adj1" fmla="val 5071"/>
              <a:gd name="adj2" fmla="val 0"/>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t"/>
          <a:lstStyle/>
          <a:p>
            <a:pPr algn="ctr">
              <a:spcAft>
                <a:spcPts val="600"/>
              </a:spcAft>
            </a:pPr>
            <a:endParaRPr lang="en-US" dirty="0" smtClean="0"/>
          </a:p>
        </p:txBody>
      </p:sp>
      <p:sp>
        <p:nvSpPr>
          <p:cNvPr id="10"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4"/>
          </p:nvPr>
        </p:nvSpPr>
        <p:spPr>
          <a:xfrm>
            <a:off x="3598861" y="1411899"/>
            <a:ext cx="4680706" cy="5058751"/>
          </a:xfrm>
          <a:prstGeom prst="round2SameRect">
            <a:avLst>
              <a:gd name="adj1" fmla="val 4426"/>
              <a:gd name="adj2" fmla="val 0"/>
            </a:avLst>
          </a:prstGeom>
        </p:spPr>
        <p:txBody>
          <a:bodyPr/>
          <a:lstStyle/>
          <a:p>
            <a:pPr lvl="0"/>
            <a:r>
              <a:rPr lang="en-US" noProof="0" dirty="0" smtClean="0"/>
              <a:t>Click icon to add picture</a:t>
            </a:r>
            <a:endParaRPr lang="en-GB" noProof="0" dirty="0"/>
          </a:p>
        </p:txBody>
      </p:sp>
    </p:spTree>
    <p:extLst>
      <p:ext uri="{BB962C8B-B14F-4D97-AF65-F5344CB8AC3E}">
        <p14:creationId xmlns:p14="http://schemas.microsoft.com/office/powerpoint/2010/main" val="3074740041"/>
      </p:ext>
    </p:extLst>
  </p:cSld>
  <p:clrMapOvr>
    <a:masterClrMapping/>
  </p:clrMapOvr>
  <p:timing>
    <p:tnLst>
      <p:par>
        <p:cTn id="1" dur="indefinite" restart="never" nodeType="tmRoot"/>
      </p:par>
    </p:tnLst>
  </p:timing>
</p:sldLayout>
</file>

<file path=ppt/slideLayouts/slideLayout107.xml><?xml version="1.0" encoding="utf-8"?>
<p:sldLayout xmlns:a="http://schemas.openxmlformats.org/drawingml/2006/main" xmlns:r="http://schemas.openxmlformats.org/officeDocument/2006/relationships" xmlns:p="http://schemas.openxmlformats.org/presentationml/2006/main" preserve="1" userDrawn="1">
  <p:cSld name="8_Custom Layout">
    <p:spTree>
      <p:nvGrpSpPr>
        <p:cNvPr id="1" name=""/>
        <p:cNvGrpSpPr/>
        <p:nvPr/>
      </p:nvGrpSpPr>
      <p:grpSpPr>
        <a:xfrm>
          <a:off x="0" y="0"/>
          <a:ext cx="0" cy="0"/>
          <a:chOff x="0" y="0"/>
          <a:chExt cx="0" cy="0"/>
        </a:xfrm>
      </p:grpSpPr>
      <p:sp>
        <p:nvSpPr>
          <p:cNvPr id="8" name="Rectangle 7"/>
          <p:cNvSpPr/>
          <p:nvPr userDrawn="1"/>
        </p:nvSpPr>
        <p:spPr>
          <a:xfrm>
            <a:off x="0" y="1079999"/>
            <a:ext cx="9144001" cy="5400001"/>
          </a:xfrm>
          <a:prstGeom prst="rect">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t"/>
          <a:lstStyle/>
          <a:p>
            <a:pPr algn="ctr">
              <a:spcAft>
                <a:spcPts val="600"/>
              </a:spcAft>
            </a:pPr>
            <a:endParaRPr lang="en-US" dirty="0" smtClean="0"/>
          </a:p>
        </p:txBody>
      </p:sp>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86503BAE-C21F-41EE-8482-D9953B8806E3}" type="datetime1">
              <a:rPr lang="en-US" smtClean="0"/>
              <a:t>8/30/2019</a:t>
            </a:fld>
            <a:endParaRPr lang="en-GB" dirty="0"/>
          </a:p>
        </p:txBody>
      </p:sp>
      <p:sp>
        <p:nvSpPr>
          <p:cNvPr id="4" name="Footer Placeholder 3"/>
          <p:cNvSpPr>
            <a:spLocks noGrp="1"/>
          </p:cNvSpPr>
          <p:nvPr>
            <p:ph type="ftr" sz="quarter" idx="11"/>
            <p:custDataLst>
              <p:tags r:id="rId1"/>
            </p:custDataLst>
          </p:nvPr>
        </p:nvSpPr>
        <p:spPr>
          <a:xfrm>
            <a:off x="0" y="6480000"/>
            <a:ext cx="9144000" cy="378000"/>
          </a:xfrm>
        </p:spPr>
        <p:txBody>
          <a:bodyPr/>
          <a:lstStyle>
            <a:lvl1pPr algn="ctr">
              <a:defRPr lang="en-GB" sz="1000" b="0" i="0" u="none">
                <a:solidFill>
                  <a:srgbClr val="FFFFFF"/>
                </a:solidFill>
                <a:latin typeface="Arial"/>
              </a:defRPr>
            </a:lvl1pPr>
          </a:lstStyle>
          <a:p>
            <a:endParaRPr lang="en-GB" b="1"/>
          </a:p>
        </p:txBody>
      </p:sp>
      <p:sp>
        <p:nvSpPr>
          <p:cNvPr id="5" name="Slide Number Placeholder 4"/>
          <p:cNvSpPr>
            <a:spLocks noGrp="1"/>
          </p:cNvSpPr>
          <p:nvPr>
            <p:ph type="sldNum" sz="quarter" idx="12"/>
          </p:nvPr>
        </p:nvSpPr>
        <p:spPr/>
        <p:txBody>
          <a:bodyPr/>
          <a:lstStyle/>
          <a:p>
            <a:fld id="{71F9F866-B438-9445-8D9F-1F8FF6608833}" type="slidenum">
              <a:rPr lang="en-GB" smtClean="0"/>
              <a:pPr/>
              <a:t>‹#›</a:t>
            </a:fld>
            <a:endParaRPr lang="en-GB" dirty="0"/>
          </a:p>
        </p:txBody>
      </p:sp>
      <p:sp>
        <p:nvSpPr>
          <p:cNvPr id="13" name="Text Placeholder 6"/>
          <p:cNvSpPr>
            <a:spLocks noGrp="1"/>
          </p:cNvSpPr>
          <p:nvPr>
            <p:ph type="body" sz="quarter" idx="13"/>
          </p:nvPr>
        </p:nvSpPr>
        <p:spPr>
          <a:xfrm>
            <a:off x="720726" y="2161445"/>
            <a:ext cx="3600000" cy="3238555"/>
          </a:xfrm>
          <a:prstGeom prst="roundRect">
            <a:avLst>
              <a:gd name="adj" fmla="val 5995"/>
            </a:avLst>
          </a:prstGeom>
          <a:solidFill>
            <a:schemeClr val="bg1"/>
          </a:solidFill>
          <a:ln>
            <a:noFill/>
          </a:ln>
        </p:spPr>
        <p:txBody>
          <a:bodyPr lIns="36000" tIns="36000" rIns="36000" bIns="36000">
            <a:noAutofit/>
          </a:bodyPr>
          <a:lstStyle>
            <a:lvl1pPr marL="0" marR="0" indent="0" algn="l" defTabSz="914400" rtl="0" eaLnBrk="0" fontAlgn="base" latinLnBrk="0" hangingPunct="0">
              <a:lnSpc>
                <a:spcPct val="100000"/>
              </a:lnSpc>
              <a:spcBef>
                <a:spcPts val="0"/>
              </a:spcBef>
              <a:spcAft>
                <a:spcPts val="1200"/>
              </a:spcAft>
              <a:buClrTx/>
              <a:buSzTx/>
              <a:buFontTx/>
              <a:buNone/>
              <a:tabLst/>
              <a:defRPr sz="2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solidFill>
                  <a:schemeClr val="tx1"/>
                </a:solidFill>
                <a:latin typeface="Franklin Gothic Book"/>
                <a:ea typeface="Franklin Gothic Book"/>
                <a:cs typeface="Franklin Gothic Book"/>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solidFill>
                  <a:schemeClr val="tx1"/>
                </a:solidFill>
                <a:latin typeface="Franklin Gothic Book"/>
                <a:ea typeface="Franklin Gothic Book"/>
                <a:cs typeface="Franklin Gothic Book"/>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atin typeface="Franklin Gothic Book"/>
                <a:ea typeface="Franklin Gothic Book"/>
                <a:cs typeface="Franklin Gothic Book"/>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ＭＳ Ｐゴシック" charset="0"/>
                <a:cs typeface="Arial" pitchFamily="34" charset="0"/>
              </a:rPr>
              <a:t>Click to edit Master text styles</a:t>
            </a:r>
          </a:p>
          <a:p>
            <a:pPr marL="179388" marR="0" lvl="1" indent="-179388" algn="l" defTabSz="914400" rtl="0" eaLnBrk="0" fontAlgn="base" latinLnBrk="0" hangingPunct="0">
              <a:lnSpc>
                <a:spcPct val="100000"/>
              </a:lnSpc>
              <a:spcBef>
                <a:spcPts val="0"/>
              </a:spcBef>
              <a:spcAft>
                <a:spcPts val="1200"/>
              </a:spcAft>
              <a:buClrTx/>
              <a:buSzTx/>
              <a:buFont typeface="Arial" charset="0"/>
              <a:buChar char="•"/>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Arial" charset="0"/>
                <a:cs typeface="Arial" pitchFamily="34" charset="0"/>
              </a:rPr>
              <a:t>Second level</a:t>
            </a:r>
          </a:p>
          <a:p>
            <a:pPr marL="360000" marR="0" lvl="2"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Arial" charset="0"/>
                <a:cs typeface="Arial" pitchFamily="34" charset="0"/>
              </a:rPr>
              <a:t>Third level</a:t>
            </a:r>
          </a:p>
          <a:p>
            <a:pPr marL="540000" marR="0" lvl="3"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Arial" charset="0"/>
                <a:cs typeface="Arial" pitchFamily="34" charset="0"/>
              </a:rPr>
              <a:t>Fourth level</a:t>
            </a:r>
          </a:p>
        </p:txBody>
      </p:sp>
      <p:sp>
        <p:nvSpPr>
          <p:cNvPr id="14" name="Text Placeholder 6"/>
          <p:cNvSpPr>
            <a:spLocks noGrp="1"/>
          </p:cNvSpPr>
          <p:nvPr>
            <p:ph type="body" sz="quarter" idx="14"/>
          </p:nvPr>
        </p:nvSpPr>
        <p:spPr>
          <a:xfrm>
            <a:off x="4679567" y="2161445"/>
            <a:ext cx="3600002" cy="3238555"/>
          </a:xfrm>
          <a:prstGeom prst="roundRect">
            <a:avLst>
              <a:gd name="adj" fmla="val 5995"/>
            </a:avLst>
          </a:prstGeom>
          <a:solidFill>
            <a:schemeClr val="bg1"/>
          </a:solidFill>
          <a:ln>
            <a:noFill/>
          </a:ln>
        </p:spPr>
        <p:txBody>
          <a:bodyPr lIns="36000" tIns="36000" rIns="36000" bIns="36000">
            <a:noAutofit/>
          </a:bodyPr>
          <a:lstStyle>
            <a:lvl1pPr marL="0" marR="0" indent="0" algn="l" defTabSz="914400" rtl="0" eaLnBrk="0" fontAlgn="base" latinLnBrk="0" hangingPunct="0">
              <a:lnSpc>
                <a:spcPct val="100000"/>
              </a:lnSpc>
              <a:spcBef>
                <a:spcPts val="0"/>
              </a:spcBef>
              <a:spcAft>
                <a:spcPts val="1200"/>
              </a:spcAft>
              <a:buClrTx/>
              <a:buSzTx/>
              <a:buFontTx/>
              <a:buNone/>
              <a:tabLst/>
              <a:defRPr sz="2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solidFill>
                  <a:schemeClr val="tx1"/>
                </a:solidFill>
                <a:latin typeface="Franklin Gothic Book"/>
                <a:ea typeface="Franklin Gothic Book"/>
                <a:cs typeface="Franklin Gothic Book"/>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solidFill>
                  <a:schemeClr val="tx1"/>
                </a:solidFill>
                <a:latin typeface="Franklin Gothic Book"/>
                <a:ea typeface="Franklin Gothic Book"/>
                <a:cs typeface="Franklin Gothic Book"/>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atin typeface="Franklin Gothic Book"/>
                <a:ea typeface="Franklin Gothic Book"/>
                <a:cs typeface="Franklin Gothic Book"/>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ＭＳ Ｐゴシック" charset="0"/>
                <a:cs typeface="Arial" pitchFamily="34" charset="0"/>
              </a:rPr>
              <a:t>Click to edit Master text styles</a:t>
            </a:r>
          </a:p>
          <a:p>
            <a:pPr marL="179388" marR="0" lvl="1" indent="-179388" algn="l" defTabSz="914400" rtl="0" eaLnBrk="0" fontAlgn="base" latinLnBrk="0" hangingPunct="0">
              <a:lnSpc>
                <a:spcPct val="100000"/>
              </a:lnSpc>
              <a:spcBef>
                <a:spcPts val="0"/>
              </a:spcBef>
              <a:spcAft>
                <a:spcPts val="1200"/>
              </a:spcAft>
              <a:buClrTx/>
              <a:buSzTx/>
              <a:buFont typeface="Arial" charset="0"/>
              <a:buChar char="•"/>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Arial" charset="0"/>
                <a:cs typeface="Arial" pitchFamily="34" charset="0"/>
              </a:rPr>
              <a:t>Second level</a:t>
            </a:r>
          </a:p>
          <a:p>
            <a:pPr marL="360000" marR="0" lvl="2"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Arial" charset="0"/>
                <a:cs typeface="Arial" pitchFamily="34" charset="0"/>
              </a:rPr>
              <a:t>Third level</a:t>
            </a:r>
          </a:p>
          <a:p>
            <a:pPr marL="540000" marR="0" lvl="3"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Arial" charset="0"/>
                <a:cs typeface="Arial" pitchFamily="34" charset="0"/>
              </a:rPr>
              <a:t>Fourth level</a:t>
            </a:r>
          </a:p>
        </p:txBody>
      </p:sp>
    </p:spTree>
    <p:extLst>
      <p:ext uri="{BB962C8B-B14F-4D97-AF65-F5344CB8AC3E}">
        <p14:creationId xmlns:p14="http://schemas.microsoft.com/office/powerpoint/2010/main" val="2494693918"/>
      </p:ext>
    </p:extLst>
  </p:cSld>
  <p:clrMapOvr>
    <a:masterClrMapping/>
  </p:clrMapOvr>
  <p:timing>
    <p:tnLst>
      <p:par>
        <p:cTn id="1" dur="indefinite" restart="never" nodeType="tmRoot"/>
      </p:par>
    </p:tnLst>
  </p:timing>
</p:sldLayout>
</file>

<file path=ppt/slideLayouts/slideLayout108.xml><?xml version="1.0" encoding="utf-8"?>
<p:sldLayout xmlns:a="http://schemas.openxmlformats.org/drawingml/2006/main" xmlns:r="http://schemas.openxmlformats.org/officeDocument/2006/relationships" xmlns:p="http://schemas.openxmlformats.org/presentationml/2006/main" preserve="1" userDrawn="1">
  <p:cSld name="10_Custom Layout">
    <p:spTree>
      <p:nvGrpSpPr>
        <p:cNvPr id="1" name=""/>
        <p:cNvGrpSpPr/>
        <p:nvPr/>
      </p:nvGrpSpPr>
      <p:grpSpPr>
        <a:xfrm>
          <a:off x="0" y="0"/>
          <a:ext cx="0" cy="0"/>
          <a:chOff x="0" y="0"/>
          <a:chExt cx="0" cy="0"/>
        </a:xfrm>
      </p:grpSpPr>
      <p:sp>
        <p:nvSpPr>
          <p:cNvPr id="8" name="Rectangle 7"/>
          <p:cNvSpPr/>
          <p:nvPr userDrawn="1"/>
        </p:nvSpPr>
        <p:spPr>
          <a:xfrm>
            <a:off x="0" y="1079999"/>
            <a:ext cx="9144001" cy="5400001"/>
          </a:xfrm>
          <a:prstGeom prst="rect">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t"/>
          <a:lstStyle/>
          <a:p>
            <a:pPr algn="ctr">
              <a:spcAft>
                <a:spcPts val="600"/>
              </a:spcAft>
            </a:pPr>
            <a:endParaRPr lang="en-US" dirty="0" smtClean="0"/>
          </a:p>
        </p:txBody>
      </p:sp>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76E79CE8-0EFC-4225-B6C2-5BE0819CBED9}" type="datetime1">
              <a:rPr lang="en-US" smtClean="0"/>
              <a:t>8/30/2019</a:t>
            </a:fld>
            <a:endParaRPr lang="en-GB" dirty="0"/>
          </a:p>
        </p:txBody>
      </p:sp>
      <p:sp>
        <p:nvSpPr>
          <p:cNvPr id="4" name="Footer Placeholder 3"/>
          <p:cNvSpPr>
            <a:spLocks noGrp="1"/>
          </p:cNvSpPr>
          <p:nvPr>
            <p:ph type="ftr" sz="quarter" idx="11"/>
            <p:custDataLst>
              <p:tags r:id="rId1"/>
            </p:custDataLst>
          </p:nvPr>
        </p:nvSpPr>
        <p:spPr>
          <a:xfrm>
            <a:off x="0" y="6480000"/>
            <a:ext cx="9144000" cy="378000"/>
          </a:xfrm>
        </p:spPr>
        <p:txBody>
          <a:bodyPr/>
          <a:lstStyle>
            <a:lvl1pPr algn="ctr">
              <a:defRPr lang="en-GB" sz="1000" b="0" i="0" u="none">
                <a:solidFill>
                  <a:srgbClr val="FFFFFF"/>
                </a:solidFill>
                <a:latin typeface="Arial"/>
              </a:defRPr>
            </a:lvl1pPr>
          </a:lstStyle>
          <a:p>
            <a:endParaRPr lang="en-GB" b="1"/>
          </a:p>
        </p:txBody>
      </p:sp>
      <p:sp>
        <p:nvSpPr>
          <p:cNvPr id="5" name="Slide Number Placeholder 4"/>
          <p:cNvSpPr>
            <a:spLocks noGrp="1"/>
          </p:cNvSpPr>
          <p:nvPr>
            <p:ph type="sldNum" sz="quarter" idx="12"/>
          </p:nvPr>
        </p:nvSpPr>
        <p:spPr/>
        <p:txBody>
          <a:bodyPr/>
          <a:lstStyle/>
          <a:p>
            <a:fld id="{71F9F866-B438-9445-8D9F-1F8FF6608833}" type="slidenum">
              <a:rPr lang="en-GB" smtClean="0"/>
              <a:pPr/>
              <a:t>‹#›</a:t>
            </a:fld>
            <a:endParaRPr lang="en-GB" dirty="0"/>
          </a:p>
        </p:txBody>
      </p:sp>
      <p:sp>
        <p:nvSpPr>
          <p:cNvPr id="6" name="Round Same Side Corner Rectangle 5"/>
          <p:cNvSpPr/>
          <p:nvPr userDrawn="1"/>
        </p:nvSpPr>
        <p:spPr>
          <a:xfrm>
            <a:off x="358774" y="1411899"/>
            <a:ext cx="2879724" cy="5068102"/>
          </a:xfrm>
          <a:prstGeom prst="round2SameRect">
            <a:avLst>
              <a:gd name="adj1" fmla="val 5071"/>
              <a:gd name="adj2" fmla="val 0"/>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t"/>
          <a:lstStyle/>
          <a:p>
            <a:pPr algn="ctr">
              <a:spcAft>
                <a:spcPts val="600"/>
              </a:spcAft>
            </a:pPr>
            <a:endParaRPr lang="en-US" dirty="0" smtClean="0"/>
          </a:p>
        </p:txBody>
      </p:sp>
      <p:sp>
        <p:nvSpPr>
          <p:cNvPr id="10"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4"/>
          </p:nvPr>
        </p:nvSpPr>
        <p:spPr>
          <a:xfrm>
            <a:off x="3598861" y="1411899"/>
            <a:ext cx="4680706" cy="1111877"/>
          </a:xfrm>
          <a:prstGeom prst="roundRect">
            <a:avLst/>
          </a:prstGeom>
        </p:spPr>
        <p:txBody>
          <a:bodyPr/>
          <a:lstStyle/>
          <a:p>
            <a:pPr lvl="0"/>
            <a:r>
              <a:rPr lang="en-US" noProof="0" dirty="0" smtClean="0"/>
              <a:t>Click icon to add picture</a:t>
            </a:r>
            <a:endParaRPr lang="en-GB" noProof="0" dirty="0"/>
          </a:p>
        </p:txBody>
      </p:sp>
      <p:sp>
        <p:nvSpPr>
          <p:cNvPr id="58" name="Text Placeholder 6"/>
          <p:cNvSpPr>
            <a:spLocks noGrp="1"/>
          </p:cNvSpPr>
          <p:nvPr>
            <p:ph type="body" sz="quarter" idx="15"/>
          </p:nvPr>
        </p:nvSpPr>
        <p:spPr>
          <a:xfrm>
            <a:off x="3598860" y="2879725"/>
            <a:ext cx="4680709" cy="3240275"/>
          </a:xfrm>
          <a:prstGeom prst="roundRect">
            <a:avLst>
              <a:gd name="adj" fmla="val 5995"/>
            </a:avLst>
          </a:prstGeom>
          <a:solidFill>
            <a:schemeClr val="bg1"/>
          </a:solidFill>
          <a:ln>
            <a:noFill/>
          </a:ln>
        </p:spPr>
        <p:txBody>
          <a:bodyPr lIns="36000" tIns="36000" rIns="36000" bIns="36000">
            <a:noAutofit/>
          </a:bodyPr>
          <a:lstStyle>
            <a:lvl1pPr marL="0" marR="0" indent="0" algn="l" defTabSz="914400" rtl="0" eaLnBrk="0" fontAlgn="base" latinLnBrk="0" hangingPunct="0">
              <a:lnSpc>
                <a:spcPct val="100000"/>
              </a:lnSpc>
              <a:spcBef>
                <a:spcPts val="0"/>
              </a:spcBef>
              <a:spcAft>
                <a:spcPts val="1200"/>
              </a:spcAft>
              <a:buClrTx/>
              <a:buSzTx/>
              <a:buFontTx/>
              <a:buNone/>
              <a:tabLst/>
              <a:defRPr sz="2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solidFill>
                  <a:schemeClr val="tx1"/>
                </a:solidFill>
                <a:latin typeface="Franklin Gothic Book"/>
                <a:ea typeface="Franklin Gothic Book"/>
                <a:cs typeface="Franklin Gothic Book"/>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solidFill>
                  <a:schemeClr val="tx1"/>
                </a:solidFill>
                <a:latin typeface="Franklin Gothic Book"/>
                <a:ea typeface="Franklin Gothic Book"/>
                <a:cs typeface="Franklin Gothic Book"/>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atin typeface="Franklin Gothic Book"/>
                <a:ea typeface="Franklin Gothic Book"/>
                <a:cs typeface="Franklin Gothic Book"/>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ＭＳ Ｐゴシック" charset="0"/>
                <a:cs typeface="Arial" pitchFamily="34" charset="0"/>
              </a:rPr>
              <a:t>Click to edit Master text styles</a:t>
            </a:r>
          </a:p>
          <a:p>
            <a:pPr marL="179388" marR="0" lvl="1" indent="-179388" algn="l" defTabSz="914400" rtl="0" eaLnBrk="0" fontAlgn="base" latinLnBrk="0" hangingPunct="0">
              <a:lnSpc>
                <a:spcPct val="100000"/>
              </a:lnSpc>
              <a:spcBef>
                <a:spcPts val="0"/>
              </a:spcBef>
              <a:spcAft>
                <a:spcPts val="1200"/>
              </a:spcAft>
              <a:buClrTx/>
              <a:buSzTx/>
              <a:buFont typeface="Arial" charset="0"/>
              <a:buChar char="•"/>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Arial" charset="0"/>
                <a:cs typeface="Arial" pitchFamily="34" charset="0"/>
              </a:rPr>
              <a:t>Second level</a:t>
            </a:r>
          </a:p>
          <a:p>
            <a:pPr marL="360000" marR="0" lvl="2"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Arial" charset="0"/>
                <a:cs typeface="Arial" pitchFamily="34" charset="0"/>
              </a:rPr>
              <a:t>Third level</a:t>
            </a:r>
          </a:p>
          <a:p>
            <a:pPr marL="540000" marR="0" lvl="3"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Arial" charset="0"/>
                <a:cs typeface="Arial" pitchFamily="34" charset="0"/>
              </a:rPr>
              <a:t>Fourth level</a:t>
            </a:r>
          </a:p>
        </p:txBody>
      </p:sp>
    </p:spTree>
    <p:extLst>
      <p:ext uri="{BB962C8B-B14F-4D97-AF65-F5344CB8AC3E}">
        <p14:creationId xmlns:p14="http://schemas.microsoft.com/office/powerpoint/2010/main" val="2759393756"/>
      </p:ext>
    </p:extLst>
  </p:cSld>
  <p:clrMapOvr>
    <a:masterClrMapping/>
  </p:clrMapOvr>
  <p:timing>
    <p:tnLst>
      <p:par>
        <p:cTn id="1" dur="indefinite" restart="never" nodeType="tmRoot"/>
      </p:par>
    </p:tnLst>
  </p:timing>
</p:sldLayout>
</file>

<file path=ppt/slideLayouts/slideLayout109.xml><?xml version="1.0" encoding="utf-8"?>
<p:sldLayout xmlns:a="http://schemas.openxmlformats.org/drawingml/2006/main" xmlns:r="http://schemas.openxmlformats.org/officeDocument/2006/relationships" xmlns:p="http://schemas.openxmlformats.org/presentationml/2006/main" preserve="1" userDrawn="1">
  <p:cSld name="11_Custom Layout">
    <p:spTree>
      <p:nvGrpSpPr>
        <p:cNvPr id="1" name=""/>
        <p:cNvGrpSpPr/>
        <p:nvPr/>
      </p:nvGrpSpPr>
      <p:grpSpPr>
        <a:xfrm>
          <a:off x="0" y="0"/>
          <a:ext cx="0" cy="0"/>
          <a:chOff x="0" y="0"/>
          <a:chExt cx="0" cy="0"/>
        </a:xfrm>
      </p:grpSpPr>
      <p:sp>
        <p:nvSpPr>
          <p:cNvPr id="8" name="Rectangle 7"/>
          <p:cNvSpPr/>
          <p:nvPr userDrawn="1"/>
        </p:nvSpPr>
        <p:spPr>
          <a:xfrm>
            <a:off x="0" y="1079999"/>
            <a:ext cx="9144001" cy="5400001"/>
          </a:xfrm>
          <a:prstGeom prst="rect">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t"/>
          <a:lstStyle/>
          <a:p>
            <a:pPr algn="ctr">
              <a:spcAft>
                <a:spcPts val="600"/>
              </a:spcAft>
            </a:pPr>
            <a:endParaRPr lang="en-US" dirty="0" smtClean="0"/>
          </a:p>
        </p:txBody>
      </p:sp>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62D6F46A-23B5-48BC-B825-7A3E88109A64}" type="datetime1">
              <a:rPr lang="en-US" smtClean="0"/>
              <a:t>8/30/2019</a:t>
            </a:fld>
            <a:endParaRPr lang="en-GB" dirty="0"/>
          </a:p>
        </p:txBody>
      </p:sp>
      <p:sp>
        <p:nvSpPr>
          <p:cNvPr id="4" name="Footer Placeholder 3"/>
          <p:cNvSpPr>
            <a:spLocks noGrp="1"/>
          </p:cNvSpPr>
          <p:nvPr>
            <p:ph type="ftr" sz="quarter" idx="11"/>
            <p:custDataLst>
              <p:tags r:id="rId1"/>
            </p:custDataLst>
          </p:nvPr>
        </p:nvSpPr>
        <p:spPr>
          <a:xfrm>
            <a:off x="0" y="6480000"/>
            <a:ext cx="9144000" cy="378000"/>
          </a:xfrm>
        </p:spPr>
        <p:txBody>
          <a:bodyPr/>
          <a:lstStyle>
            <a:lvl1pPr algn="ctr">
              <a:defRPr lang="en-GB" sz="1000" b="0" i="0" u="none">
                <a:solidFill>
                  <a:srgbClr val="FFFFFF"/>
                </a:solidFill>
                <a:latin typeface="Arial"/>
              </a:defRPr>
            </a:lvl1pPr>
          </a:lstStyle>
          <a:p>
            <a:endParaRPr lang="en-GB" b="1"/>
          </a:p>
        </p:txBody>
      </p:sp>
      <p:sp>
        <p:nvSpPr>
          <p:cNvPr id="5" name="Slide Number Placeholder 4"/>
          <p:cNvSpPr>
            <a:spLocks noGrp="1"/>
          </p:cNvSpPr>
          <p:nvPr>
            <p:ph type="sldNum" sz="quarter" idx="12"/>
          </p:nvPr>
        </p:nvSpPr>
        <p:spPr/>
        <p:txBody>
          <a:bodyPr/>
          <a:lstStyle/>
          <a:p>
            <a:fld id="{71F9F866-B438-9445-8D9F-1F8FF6608833}" type="slidenum">
              <a:rPr lang="en-GB" smtClean="0"/>
              <a:pPr/>
              <a:t>‹#›</a:t>
            </a:fld>
            <a:endParaRPr lang="en-GB" dirty="0"/>
          </a:p>
        </p:txBody>
      </p:sp>
      <p:sp>
        <p:nvSpPr>
          <p:cNvPr id="6" name="Round Same Side Corner Rectangle 5"/>
          <p:cNvSpPr/>
          <p:nvPr userDrawn="1"/>
        </p:nvSpPr>
        <p:spPr>
          <a:xfrm>
            <a:off x="358774" y="1439863"/>
            <a:ext cx="2879724" cy="5040138"/>
          </a:xfrm>
          <a:prstGeom prst="round2SameRect">
            <a:avLst>
              <a:gd name="adj1" fmla="val 5071"/>
              <a:gd name="adj2" fmla="val 0"/>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t"/>
          <a:lstStyle/>
          <a:p>
            <a:pPr algn="ctr">
              <a:spcAft>
                <a:spcPts val="600"/>
              </a:spcAft>
            </a:pPr>
            <a:endParaRPr lang="en-US" dirty="0" smtClean="0"/>
          </a:p>
        </p:txBody>
      </p:sp>
      <p:sp>
        <p:nvSpPr>
          <p:cNvPr id="10"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4"/>
          </p:nvPr>
        </p:nvSpPr>
        <p:spPr>
          <a:xfrm>
            <a:off x="3598860" y="5400000"/>
            <a:ext cx="4717259" cy="1080000"/>
          </a:xfrm>
          <a:prstGeom prst="round2SameRect">
            <a:avLst/>
          </a:prstGeom>
        </p:spPr>
        <p:txBody>
          <a:bodyPr/>
          <a:lstStyle/>
          <a:p>
            <a:pPr lvl="0"/>
            <a:r>
              <a:rPr lang="en-US" noProof="0" dirty="0" smtClean="0"/>
              <a:t>Click icon to add picture</a:t>
            </a:r>
            <a:endParaRPr lang="en-GB" noProof="0" dirty="0"/>
          </a:p>
        </p:txBody>
      </p:sp>
      <p:sp>
        <p:nvSpPr>
          <p:cNvPr id="58" name="Text Placeholder 6"/>
          <p:cNvSpPr>
            <a:spLocks noGrp="1"/>
          </p:cNvSpPr>
          <p:nvPr>
            <p:ph type="body" sz="quarter" idx="15"/>
          </p:nvPr>
        </p:nvSpPr>
        <p:spPr>
          <a:xfrm>
            <a:off x="3598861" y="1439863"/>
            <a:ext cx="2159000" cy="3600450"/>
          </a:xfrm>
          <a:prstGeom prst="roundRect">
            <a:avLst>
              <a:gd name="adj" fmla="val 5995"/>
            </a:avLst>
          </a:prstGeom>
          <a:solidFill>
            <a:schemeClr val="bg1"/>
          </a:solidFill>
          <a:ln>
            <a:noFill/>
          </a:ln>
        </p:spPr>
        <p:txBody>
          <a:bodyPr lIns="36000" tIns="36000" rIns="36000" bIns="36000">
            <a:noAutofit/>
          </a:bodyPr>
          <a:lstStyle>
            <a:lvl1pPr marL="0" marR="0" indent="0" algn="l" defTabSz="914400" rtl="0" eaLnBrk="0" fontAlgn="base" latinLnBrk="0" hangingPunct="0">
              <a:lnSpc>
                <a:spcPct val="100000"/>
              </a:lnSpc>
              <a:spcBef>
                <a:spcPts val="0"/>
              </a:spcBef>
              <a:spcAft>
                <a:spcPts val="1200"/>
              </a:spcAft>
              <a:buClrTx/>
              <a:buSzTx/>
              <a:buFontTx/>
              <a:buNone/>
              <a:tabLst/>
              <a:defRPr sz="2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solidFill>
                  <a:schemeClr val="tx1"/>
                </a:solidFill>
                <a:latin typeface="Franklin Gothic Book"/>
                <a:ea typeface="Franklin Gothic Book"/>
                <a:cs typeface="Franklin Gothic Book"/>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solidFill>
                  <a:schemeClr val="tx1"/>
                </a:solidFill>
                <a:latin typeface="Franklin Gothic Book"/>
                <a:ea typeface="Franklin Gothic Book"/>
                <a:cs typeface="Franklin Gothic Book"/>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atin typeface="Franklin Gothic Book"/>
                <a:ea typeface="Franklin Gothic Book"/>
                <a:cs typeface="Franklin Gothic Book"/>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ＭＳ Ｐゴシック" charset="0"/>
                <a:cs typeface="Arial" pitchFamily="34" charset="0"/>
              </a:rPr>
              <a:t>Click to edit Master text styles</a:t>
            </a:r>
          </a:p>
          <a:p>
            <a:pPr marL="179388" marR="0" lvl="1" indent="-179388" algn="l" defTabSz="914400" rtl="0" eaLnBrk="0" fontAlgn="base" latinLnBrk="0" hangingPunct="0">
              <a:lnSpc>
                <a:spcPct val="100000"/>
              </a:lnSpc>
              <a:spcBef>
                <a:spcPts val="0"/>
              </a:spcBef>
              <a:spcAft>
                <a:spcPts val="1200"/>
              </a:spcAft>
              <a:buClrTx/>
              <a:buSzTx/>
              <a:buFont typeface="Arial" charset="0"/>
              <a:buChar char="•"/>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Arial" charset="0"/>
                <a:cs typeface="Arial" pitchFamily="34" charset="0"/>
              </a:rPr>
              <a:t>Second level</a:t>
            </a:r>
          </a:p>
          <a:p>
            <a:pPr marL="360000" marR="0" lvl="2"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Arial" charset="0"/>
                <a:cs typeface="Arial" pitchFamily="34" charset="0"/>
              </a:rPr>
              <a:t>Third level</a:t>
            </a:r>
          </a:p>
          <a:p>
            <a:pPr marL="540000" marR="0" lvl="3"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Arial" charset="0"/>
                <a:cs typeface="Arial" pitchFamily="34" charset="0"/>
              </a:rPr>
              <a:t>Fourth level</a:t>
            </a:r>
          </a:p>
        </p:txBody>
      </p:sp>
      <p:sp>
        <p:nvSpPr>
          <p:cNvPr id="59" name="Text Placeholder 6"/>
          <p:cNvSpPr>
            <a:spLocks noGrp="1"/>
          </p:cNvSpPr>
          <p:nvPr>
            <p:ph type="body" sz="quarter" idx="16"/>
          </p:nvPr>
        </p:nvSpPr>
        <p:spPr>
          <a:xfrm>
            <a:off x="6118224" y="1439863"/>
            <a:ext cx="2197896" cy="3600450"/>
          </a:xfrm>
          <a:prstGeom prst="roundRect">
            <a:avLst>
              <a:gd name="adj" fmla="val 5995"/>
            </a:avLst>
          </a:prstGeom>
          <a:solidFill>
            <a:schemeClr val="bg1"/>
          </a:solidFill>
          <a:ln>
            <a:noFill/>
          </a:ln>
        </p:spPr>
        <p:txBody>
          <a:bodyPr lIns="36000" tIns="36000" rIns="36000" bIns="36000">
            <a:noAutofit/>
          </a:bodyPr>
          <a:lstStyle>
            <a:lvl1pPr marL="0" marR="0" indent="0" algn="l" defTabSz="914400" rtl="0" eaLnBrk="0" fontAlgn="base" latinLnBrk="0" hangingPunct="0">
              <a:lnSpc>
                <a:spcPct val="100000"/>
              </a:lnSpc>
              <a:spcBef>
                <a:spcPts val="0"/>
              </a:spcBef>
              <a:spcAft>
                <a:spcPts val="1200"/>
              </a:spcAft>
              <a:buClrTx/>
              <a:buSzTx/>
              <a:buFontTx/>
              <a:buNone/>
              <a:tabLst/>
              <a:defRPr sz="2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solidFill>
                  <a:schemeClr val="tx1"/>
                </a:solidFill>
                <a:latin typeface="Franklin Gothic Book"/>
                <a:ea typeface="Franklin Gothic Book"/>
                <a:cs typeface="Franklin Gothic Book"/>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solidFill>
                  <a:schemeClr val="tx1"/>
                </a:solidFill>
                <a:latin typeface="Franklin Gothic Book"/>
                <a:ea typeface="Franklin Gothic Book"/>
                <a:cs typeface="Franklin Gothic Book"/>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atin typeface="Franklin Gothic Book"/>
                <a:ea typeface="Franklin Gothic Book"/>
                <a:cs typeface="Franklin Gothic Book"/>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ＭＳ Ｐゴシック" charset="0"/>
                <a:cs typeface="Arial" pitchFamily="34" charset="0"/>
              </a:rPr>
              <a:t>Click to edit Master text styles</a:t>
            </a:r>
          </a:p>
          <a:p>
            <a:pPr marL="179388" marR="0" lvl="1" indent="-179388" algn="l" defTabSz="914400" rtl="0" eaLnBrk="0" fontAlgn="base" latinLnBrk="0" hangingPunct="0">
              <a:lnSpc>
                <a:spcPct val="100000"/>
              </a:lnSpc>
              <a:spcBef>
                <a:spcPts val="0"/>
              </a:spcBef>
              <a:spcAft>
                <a:spcPts val="1200"/>
              </a:spcAft>
              <a:buClrTx/>
              <a:buSzTx/>
              <a:buFont typeface="Arial" charset="0"/>
              <a:buChar char="•"/>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Arial" charset="0"/>
                <a:cs typeface="Arial" pitchFamily="34" charset="0"/>
              </a:rPr>
              <a:t>Second level</a:t>
            </a:r>
          </a:p>
          <a:p>
            <a:pPr marL="360000" marR="0" lvl="2"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Arial" charset="0"/>
                <a:cs typeface="Arial" pitchFamily="34" charset="0"/>
              </a:rPr>
              <a:t>Third level</a:t>
            </a:r>
          </a:p>
          <a:p>
            <a:pPr marL="540000" marR="0" lvl="3"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Arial" charset="0"/>
                <a:cs typeface="Arial" pitchFamily="34" charset="0"/>
              </a:rPr>
              <a:t>Fourth level</a:t>
            </a:r>
          </a:p>
        </p:txBody>
      </p:sp>
    </p:spTree>
    <p:extLst>
      <p:ext uri="{BB962C8B-B14F-4D97-AF65-F5344CB8AC3E}">
        <p14:creationId xmlns:p14="http://schemas.microsoft.com/office/powerpoint/2010/main" val="480169764"/>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4_Chart + text">
    <p:spTree>
      <p:nvGrpSpPr>
        <p:cNvPr id="1" name=""/>
        <p:cNvGrpSpPr/>
        <p:nvPr/>
      </p:nvGrpSpPr>
      <p:grpSpPr>
        <a:xfrm>
          <a:off x="0" y="0"/>
          <a:ext cx="0" cy="0"/>
          <a:chOff x="0" y="0"/>
          <a:chExt cx="0" cy="0"/>
        </a:xfrm>
      </p:grpSpPr>
      <p:sp>
        <p:nvSpPr>
          <p:cNvPr id="2" name="Title 1" descr="Ideally your title should fit on one line." title="Slide title"/>
          <p:cNvSpPr>
            <a:spLocks noGrp="1"/>
          </p:cNvSpPr>
          <p:nvPr>
            <p:ph type="title"/>
          </p:nvPr>
        </p:nvSpPr>
        <p:spPr/>
        <p:txBody>
          <a:bodyPr/>
          <a:lstStyle/>
          <a:p>
            <a:r>
              <a:rPr lang="en-US" smtClean="0"/>
              <a:t>Click to edit Master title style</a:t>
            </a:r>
            <a:endParaRPr lang="en-GB"/>
          </a:p>
        </p:txBody>
      </p:sp>
      <p:sp>
        <p:nvSpPr>
          <p:cNvPr id="102"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850DE2D0-3D9D-4186-AC19-E0DA6102638D}" type="datetime1">
              <a:rPr lang="en-US" smtClean="0"/>
              <a:t>8/30/2019</a:t>
            </a:fld>
            <a:endParaRPr lang="en-GB" dirty="0"/>
          </a:p>
        </p:txBody>
      </p:sp>
      <p:sp>
        <p:nvSpPr>
          <p:cNvPr id="103" name="Footer Placeholder 4"/>
          <p:cNvSpPr>
            <a:spLocks noGrp="1"/>
          </p:cNvSpPr>
          <p:nvPr>
            <p:ph type="ftr" sz="quarter" idx="3"/>
          </p:nvPr>
        </p:nvSpPr>
        <p:spPr>
          <a:xfrm>
            <a:off x="0" y="6480000"/>
            <a:ext cx="9144000" cy="378000"/>
          </a:xfrm>
          <a:prstGeom prst="rect">
            <a:avLst/>
          </a:prstGeom>
        </p:spPr>
        <p:txBody>
          <a:bodyPr lIns="0" tIns="0" rIns="0" bIns="0" anchor="ctr"/>
          <a:lstStyle>
            <a:lvl1pPr algn="ctr">
              <a:defRPr lang="en-GB"/>
            </a:lvl1pPr>
          </a:lstStyle>
          <a:p>
            <a:endParaRPr lang="en-GB"/>
          </a:p>
        </p:txBody>
      </p:sp>
      <p:sp>
        <p:nvSpPr>
          <p:cNvPr id="105"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
        <p:nvSpPr>
          <p:cNvPr id="15" name="Round Same Side Corner Rectangle 14"/>
          <p:cNvSpPr/>
          <p:nvPr userDrawn="1"/>
        </p:nvSpPr>
        <p:spPr>
          <a:xfrm>
            <a:off x="719135" y="1803400"/>
            <a:ext cx="3605215" cy="4642643"/>
          </a:xfrm>
          <a:prstGeom prst="round2SameRect">
            <a:avLst>
              <a:gd name="adj1" fmla="val 3390"/>
              <a:gd name="adj2" fmla="val 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Aft>
                <a:spcPct val="50000"/>
              </a:spcAft>
              <a:defRPr/>
            </a:pPr>
            <a:endParaRPr lang="en-GB" dirty="0">
              <a:latin typeface="Franklin Gothic Book"/>
            </a:endParaRPr>
          </a:p>
        </p:txBody>
      </p:sp>
      <p:sp>
        <p:nvSpPr>
          <p:cNvPr id="16" name="Text Placeholder 3"/>
          <p:cNvSpPr>
            <a:spLocks noGrp="1"/>
          </p:cNvSpPr>
          <p:nvPr>
            <p:ph type="body" sz="quarter" idx="16"/>
          </p:nvPr>
        </p:nvSpPr>
        <p:spPr>
          <a:xfrm>
            <a:off x="4803774" y="1780836"/>
            <a:ext cx="3603625" cy="719137"/>
          </a:xfrm>
        </p:spPr>
        <p:txBody>
          <a:bodyPr/>
          <a:lstStyle>
            <a:lvl1pPr>
              <a:defRPr>
                <a:latin typeface="Franklin Gothic Medium" panose="020B0603020102020204" pitchFamily="34" charset="0"/>
              </a:defRPr>
            </a:lvl1pPr>
          </a:lstStyle>
          <a:p>
            <a:pPr lvl="0"/>
            <a:r>
              <a:rPr lang="en-US" smtClean="0"/>
              <a:t>Click to edit Master text styles</a:t>
            </a:r>
          </a:p>
        </p:txBody>
      </p:sp>
      <p:sp>
        <p:nvSpPr>
          <p:cNvPr id="17" name="Text Placeholder 5"/>
          <p:cNvSpPr>
            <a:spLocks noGrp="1"/>
          </p:cNvSpPr>
          <p:nvPr>
            <p:ph type="body" sz="quarter" idx="17"/>
          </p:nvPr>
        </p:nvSpPr>
        <p:spPr>
          <a:xfrm>
            <a:off x="4803774" y="2499973"/>
            <a:ext cx="3603625" cy="399845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8" name="Text Placeholder 3"/>
          <p:cNvSpPr>
            <a:spLocks noGrp="1"/>
          </p:cNvSpPr>
          <p:nvPr>
            <p:ph type="body" sz="quarter" idx="18"/>
          </p:nvPr>
        </p:nvSpPr>
        <p:spPr>
          <a:xfrm>
            <a:off x="849706" y="1885156"/>
            <a:ext cx="3329348" cy="566737"/>
          </a:xfrm>
        </p:spPr>
        <p:txBody>
          <a:bodyPr/>
          <a:lstStyle>
            <a:lvl1pPr>
              <a:defRPr sz="1800">
                <a:latin typeface="Franklin Gothic Medium" panose="020B0603020102020204" pitchFamily="34" charset="0"/>
              </a:defRPr>
            </a:lvl1pPr>
          </a:lstStyle>
          <a:p>
            <a:pPr lvl="0"/>
            <a:r>
              <a:rPr lang="en-US" smtClean="0"/>
              <a:t>Click to edit Master text styles</a:t>
            </a:r>
          </a:p>
        </p:txBody>
      </p:sp>
      <p:sp>
        <p:nvSpPr>
          <p:cNvPr id="19" name="Content Placeholder 8"/>
          <p:cNvSpPr>
            <a:spLocks noGrp="1"/>
          </p:cNvSpPr>
          <p:nvPr>
            <p:ph sz="quarter" idx="19" hasCustomPrompt="1"/>
          </p:nvPr>
        </p:nvSpPr>
        <p:spPr>
          <a:xfrm>
            <a:off x="719136" y="2527300"/>
            <a:ext cx="3579813" cy="3918743"/>
          </a:xfrm>
        </p:spPr>
        <p:txBody>
          <a:bodyPr/>
          <a:lstStyle>
            <a:lvl5pPr marL="0" indent="0">
              <a:defRPr baseline="0">
                <a:latin typeface="Franklin Gothic Book" panose="020B0503020102020204" pitchFamily="34" charset="0"/>
              </a:defRPr>
            </a:lvl5pPr>
          </a:lstStyle>
          <a:p>
            <a:pPr lvl="4"/>
            <a:r>
              <a:rPr lang="en-GB" dirty="0" smtClean="0"/>
              <a:t>Click icon to insert object</a:t>
            </a:r>
            <a:endParaRPr lang="en-GB" dirty="0"/>
          </a:p>
        </p:txBody>
      </p:sp>
    </p:spTree>
    <p:extLst>
      <p:ext uri="{BB962C8B-B14F-4D97-AF65-F5344CB8AC3E}">
        <p14:creationId xmlns:p14="http://schemas.microsoft.com/office/powerpoint/2010/main" val="2704884116"/>
      </p:ext>
    </p:extLst>
  </p:cSld>
  <p:clrMapOvr>
    <a:masterClrMapping/>
  </p:clrMapOvr>
  <p:timing>
    <p:tnLst>
      <p:par>
        <p:cTn id="1" dur="indefinite" restart="never" nodeType="tmRoot"/>
      </p:par>
    </p:tnLst>
  </p:timing>
</p:sldLayout>
</file>

<file path=ppt/slideLayouts/slideLayout110.xml><?xml version="1.0" encoding="utf-8"?>
<p:sldLayout xmlns:a="http://schemas.openxmlformats.org/drawingml/2006/main" xmlns:r="http://schemas.openxmlformats.org/officeDocument/2006/relationships" xmlns:p="http://schemas.openxmlformats.org/presentationml/2006/main" preserve="1" userDrawn="1">
  <p:cSld name="12_Custom Layout">
    <p:spTree>
      <p:nvGrpSpPr>
        <p:cNvPr id="1" name=""/>
        <p:cNvGrpSpPr/>
        <p:nvPr/>
      </p:nvGrpSpPr>
      <p:grpSpPr>
        <a:xfrm>
          <a:off x="0" y="0"/>
          <a:ext cx="0" cy="0"/>
          <a:chOff x="0" y="0"/>
          <a:chExt cx="0" cy="0"/>
        </a:xfrm>
      </p:grpSpPr>
      <p:sp>
        <p:nvSpPr>
          <p:cNvPr id="10" name="Rectangle 9"/>
          <p:cNvSpPr/>
          <p:nvPr userDrawn="1"/>
        </p:nvSpPr>
        <p:spPr>
          <a:xfrm>
            <a:off x="0" y="1800224"/>
            <a:ext cx="9144001" cy="4679775"/>
          </a:xfrm>
          <a:prstGeom prst="rect">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t"/>
          <a:lstStyle/>
          <a:p>
            <a:pPr algn="ctr">
              <a:spcAft>
                <a:spcPts val="600"/>
              </a:spcAft>
            </a:pPr>
            <a:endParaRPr lang="en-US" dirty="0" smtClean="0"/>
          </a:p>
        </p:txBody>
      </p:sp>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8FBF86DA-97AC-4DBB-B48C-B73E2F4B6CDC}" type="datetime1">
              <a:rPr lang="en-US" smtClean="0"/>
              <a:t>8/30/2019</a:t>
            </a:fld>
            <a:endParaRPr lang="en-GB" dirty="0"/>
          </a:p>
        </p:txBody>
      </p:sp>
      <p:sp>
        <p:nvSpPr>
          <p:cNvPr id="4" name="Footer Placeholder 3"/>
          <p:cNvSpPr>
            <a:spLocks noGrp="1"/>
          </p:cNvSpPr>
          <p:nvPr>
            <p:ph type="ftr" sz="quarter" idx="11"/>
            <p:custDataLst>
              <p:tags r:id="rId1"/>
            </p:custDataLst>
          </p:nvPr>
        </p:nvSpPr>
        <p:spPr>
          <a:xfrm>
            <a:off x="0" y="6480000"/>
            <a:ext cx="9144000" cy="378000"/>
          </a:xfrm>
        </p:spPr>
        <p:txBody>
          <a:bodyPr/>
          <a:lstStyle>
            <a:lvl1pPr algn="ctr">
              <a:defRPr lang="en-GB" sz="1000" b="0" i="0" u="none">
                <a:solidFill>
                  <a:srgbClr val="FFFFFF"/>
                </a:solidFill>
                <a:latin typeface="Arial"/>
              </a:defRPr>
            </a:lvl1pPr>
          </a:lstStyle>
          <a:p>
            <a:endParaRPr lang="en-GB" b="1"/>
          </a:p>
        </p:txBody>
      </p:sp>
      <p:sp>
        <p:nvSpPr>
          <p:cNvPr id="5" name="Slide Number Placeholder 4"/>
          <p:cNvSpPr>
            <a:spLocks noGrp="1"/>
          </p:cNvSpPr>
          <p:nvPr>
            <p:ph type="sldNum" sz="quarter" idx="12"/>
          </p:nvPr>
        </p:nvSpPr>
        <p:spPr/>
        <p:txBody>
          <a:bodyPr/>
          <a:lstStyle/>
          <a:p>
            <a:fld id="{71F9F866-B438-9445-8D9F-1F8FF6608833}" type="slidenum">
              <a:rPr lang="en-GB" smtClean="0"/>
              <a:pPr/>
              <a:t>‹#›</a:t>
            </a:fld>
            <a:endParaRPr lang="en-GB" dirty="0"/>
          </a:p>
        </p:txBody>
      </p:sp>
      <p:sp>
        <p:nvSpPr>
          <p:cNvPr id="7" name="Oval 6"/>
          <p:cNvSpPr/>
          <p:nvPr userDrawn="1"/>
        </p:nvSpPr>
        <p:spPr>
          <a:xfrm>
            <a:off x="720725" y="2158844"/>
            <a:ext cx="1800225" cy="1800225"/>
          </a:xfrm>
          <a:prstGeom prst="ellipse">
            <a:avLst/>
          </a:prstGeom>
          <a:solidFill>
            <a:schemeClr val="bg1"/>
          </a:solidFill>
          <a:ln w="3175" cmpd="sng">
            <a:noFill/>
          </a:ln>
          <a:effectLst/>
        </p:spPr>
        <p:style>
          <a:lnRef idx="1">
            <a:schemeClr val="accent1"/>
          </a:lnRef>
          <a:fillRef idx="3">
            <a:schemeClr val="accent1"/>
          </a:fillRef>
          <a:effectRef idx="2">
            <a:schemeClr val="accent1"/>
          </a:effectRef>
          <a:fontRef idx="minor">
            <a:schemeClr val="lt1"/>
          </a:fontRef>
        </p:style>
        <p:txBody>
          <a:bodyPr lIns="36000" tIns="36000" rIns="36000" bIns="36000" rtlCol="0" anchor="t"/>
          <a:lstStyle/>
          <a:p>
            <a:pPr>
              <a:spcAft>
                <a:spcPts val="600"/>
              </a:spcAft>
            </a:pPr>
            <a:r>
              <a:rPr lang="en-GB" sz="1300" dirty="0">
                <a:latin typeface="Franklin Gothic Book"/>
                <a:cs typeface="Franklin Gothic Book"/>
              </a:rPr>
              <a:t>Project </a:t>
            </a:r>
            <a:r>
              <a:rPr lang="en-GB" sz="1300" dirty="0" smtClean="0">
                <a:latin typeface="Franklin Gothic Book"/>
                <a:cs typeface="Franklin Gothic Book"/>
              </a:rPr>
              <a:t>Summary</a:t>
            </a:r>
            <a:endParaRPr lang="en-GB" sz="1300" dirty="0">
              <a:latin typeface="Franklin Gothic Book"/>
              <a:cs typeface="Franklin Gothic Book"/>
            </a:endParaRPr>
          </a:p>
        </p:txBody>
      </p:sp>
      <p:sp>
        <p:nvSpPr>
          <p:cNvPr id="8" name="Rounded Rectangle 7"/>
          <p:cNvSpPr/>
          <p:nvPr userDrawn="1"/>
        </p:nvSpPr>
        <p:spPr>
          <a:xfrm>
            <a:off x="720725" y="4319775"/>
            <a:ext cx="1800225" cy="1800225"/>
          </a:xfrm>
          <a:prstGeom prst="roundRect">
            <a:avLst>
              <a:gd name="adj" fmla="val 7738"/>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rtlCol="0" anchor="t"/>
          <a:lstStyle/>
          <a:p>
            <a:pPr algn="ctr">
              <a:spcAft>
                <a:spcPts val="600"/>
              </a:spcAft>
            </a:pPr>
            <a:endParaRPr lang="en-US" dirty="0" smtClean="0"/>
          </a:p>
        </p:txBody>
      </p:sp>
      <p:sp>
        <p:nvSpPr>
          <p:cNvPr id="9" name="Round Same Side Corner Rectangle 8"/>
          <p:cNvSpPr/>
          <p:nvPr userDrawn="1"/>
        </p:nvSpPr>
        <p:spPr>
          <a:xfrm>
            <a:off x="5038724" y="2158844"/>
            <a:ext cx="3600845" cy="4311806"/>
          </a:xfrm>
          <a:prstGeom prst="round2SameRect">
            <a:avLst>
              <a:gd name="adj1" fmla="val 3720"/>
              <a:gd name="adj2" fmla="val 0"/>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rtlCol="0" anchor="t"/>
          <a:lstStyle/>
          <a:p>
            <a:pPr algn="ctr">
              <a:spcAft>
                <a:spcPts val="600"/>
              </a:spcAft>
            </a:pPr>
            <a:endParaRPr lang="en-US" dirty="0" smtClean="0"/>
          </a:p>
        </p:txBody>
      </p:sp>
      <p:sp>
        <p:nvSpPr>
          <p:cNvPr id="12"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4"/>
          </p:nvPr>
        </p:nvSpPr>
        <p:spPr>
          <a:xfrm>
            <a:off x="2878135" y="2160588"/>
            <a:ext cx="1800226" cy="4310062"/>
          </a:xfrm>
          <a:prstGeom prst="round2SameRect">
            <a:avLst>
              <a:gd name="adj1" fmla="val 10230"/>
              <a:gd name="adj2" fmla="val 0"/>
            </a:avLst>
          </a:prstGeom>
        </p:spPr>
        <p:txBody>
          <a:bodyPr/>
          <a:lstStyle/>
          <a:p>
            <a:pPr lvl="0"/>
            <a:r>
              <a:rPr lang="en-US" noProof="0" dirty="0" smtClean="0"/>
              <a:t>Click icon to add picture</a:t>
            </a:r>
            <a:endParaRPr lang="en-GB" noProof="0" dirty="0"/>
          </a:p>
        </p:txBody>
      </p:sp>
    </p:spTree>
    <p:extLst>
      <p:ext uri="{BB962C8B-B14F-4D97-AF65-F5344CB8AC3E}">
        <p14:creationId xmlns:p14="http://schemas.microsoft.com/office/powerpoint/2010/main" val="3579539024"/>
      </p:ext>
    </p:extLst>
  </p:cSld>
  <p:clrMapOvr>
    <a:masterClrMapping/>
  </p:clrMapOvr>
  <p:timing>
    <p:tnLst>
      <p:par>
        <p:cTn id="1" dur="indefinite" restart="never" nodeType="tmRoot"/>
      </p:par>
    </p:tnLst>
  </p:timing>
</p:sldLayout>
</file>

<file path=ppt/slideLayouts/slideLayout111.xml><?xml version="1.0" encoding="utf-8"?>
<p:sldLayout xmlns:a="http://schemas.openxmlformats.org/drawingml/2006/main" xmlns:r="http://schemas.openxmlformats.org/officeDocument/2006/relationships" xmlns:p="http://schemas.openxmlformats.org/presentationml/2006/main" preserve="1" userDrawn="1">
  <p:cSld name="14_Custom Layout">
    <p:spTree>
      <p:nvGrpSpPr>
        <p:cNvPr id="1" name=""/>
        <p:cNvGrpSpPr/>
        <p:nvPr/>
      </p:nvGrpSpPr>
      <p:grpSpPr>
        <a:xfrm>
          <a:off x="0" y="0"/>
          <a:ext cx="0" cy="0"/>
          <a:chOff x="0" y="0"/>
          <a:chExt cx="0" cy="0"/>
        </a:xfrm>
      </p:grpSpPr>
      <p:sp>
        <p:nvSpPr>
          <p:cNvPr id="10" name="Rectangle 9"/>
          <p:cNvSpPr/>
          <p:nvPr userDrawn="1"/>
        </p:nvSpPr>
        <p:spPr>
          <a:xfrm>
            <a:off x="0" y="1800225"/>
            <a:ext cx="9144001" cy="4679775"/>
          </a:xfrm>
          <a:prstGeom prst="rect">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t"/>
          <a:lstStyle/>
          <a:p>
            <a:pPr algn="ctr">
              <a:spcAft>
                <a:spcPts val="600"/>
              </a:spcAft>
            </a:pPr>
            <a:endParaRPr lang="en-US" dirty="0" smtClean="0"/>
          </a:p>
        </p:txBody>
      </p:sp>
      <p:sp>
        <p:nvSpPr>
          <p:cNvPr id="11"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4"/>
          </p:nvPr>
        </p:nvSpPr>
        <p:spPr>
          <a:xfrm>
            <a:off x="720725" y="4319588"/>
            <a:ext cx="3957636" cy="2151062"/>
          </a:xfrm>
          <a:prstGeom prst="round2SameRect">
            <a:avLst>
              <a:gd name="adj1" fmla="val 10230"/>
              <a:gd name="adj2" fmla="val 0"/>
            </a:avLst>
          </a:prstGeom>
        </p:spPr>
        <p:txBody>
          <a:bodyPr/>
          <a:lstStyle/>
          <a:p>
            <a:pPr lvl="0"/>
            <a:r>
              <a:rPr lang="en-US" noProof="0" dirty="0" smtClean="0"/>
              <a:t>Click icon to add picture</a:t>
            </a:r>
            <a:endParaRPr lang="en-GB" noProof="0" dirty="0"/>
          </a:p>
        </p:txBody>
      </p:sp>
      <p:sp>
        <p:nvSpPr>
          <p:cNvPr id="2" name="Title 1"/>
          <p:cNvSpPr>
            <a:spLocks noGrp="1"/>
          </p:cNvSpPr>
          <p:nvPr>
            <p:ph type="title"/>
          </p:nvPr>
        </p:nvSpPr>
        <p:spPr/>
        <p:txBody>
          <a:bodyPr/>
          <a:lstStyle>
            <a:lvl1pPr>
              <a:defRPr>
                <a:latin typeface="Bodoni MT" panose="02070603080606020203" pitchFamily="18" charset="0"/>
              </a:defRPr>
            </a:lvl1pPr>
          </a:lstStyle>
          <a:p>
            <a:r>
              <a:rPr lang="en-GB" dirty="0" smtClean="0"/>
              <a:t>Click to edit Master title style</a:t>
            </a:r>
            <a:endParaRPr lang="en-US" dirty="0"/>
          </a:p>
        </p:txBody>
      </p:sp>
      <p:sp>
        <p:nvSpPr>
          <p:cNvPr id="3" name="Date Placeholder 2"/>
          <p:cNvSpPr>
            <a:spLocks noGrp="1"/>
          </p:cNvSpPr>
          <p:nvPr>
            <p:ph type="dt" sz="half" idx="10"/>
          </p:nvPr>
        </p:nvSpPr>
        <p:spPr/>
        <p:txBody>
          <a:bodyPr/>
          <a:lstStyle/>
          <a:p>
            <a:fld id="{CF29263A-1F71-4667-AB35-05204C5174D7}" type="datetime1">
              <a:rPr lang="en-US" smtClean="0"/>
              <a:t>8/30/2019</a:t>
            </a:fld>
            <a:endParaRPr lang="en-GB" dirty="0"/>
          </a:p>
        </p:txBody>
      </p:sp>
      <p:sp>
        <p:nvSpPr>
          <p:cNvPr id="4" name="Footer Placeholder 3"/>
          <p:cNvSpPr>
            <a:spLocks noGrp="1"/>
          </p:cNvSpPr>
          <p:nvPr>
            <p:ph type="ftr" sz="quarter" idx="11"/>
            <p:custDataLst>
              <p:tags r:id="rId1"/>
            </p:custDataLst>
          </p:nvPr>
        </p:nvSpPr>
        <p:spPr>
          <a:xfrm>
            <a:off x="0" y="6480000"/>
            <a:ext cx="9144000" cy="378000"/>
          </a:xfrm>
        </p:spPr>
        <p:txBody>
          <a:bodyPr/>
          <a:lstStyle>
            <a:lvl1pPr algn="ctr">
              <a:defRPr lang="en-GB" sz="1000" b="0" i="0" u="none">
                <a:solidFill>
                  <a:srgbClr val="FFFFFF"/>
                </a:solidFill>
                <a:latin typeface="Arial"/>
              </a:defRPr>
            </a:lvl1pPr>
          </a:lstStyle>
          <a:p>
            <a:endParaRPr lang="en-GB" b="1"/>
          </a:p>
        </p:txBody>
      </p:sp>
      <p:sp>
        <p:nvSpPr>
          <p:cNvPr id="5" name="Slide Number Placeholder 4"/>
          <p:cNvSpPr>
            <a:spLocks noGrp="1"/>
          </p:cNvSpPr>
          <p:nvPr>
            <p:ph type="sldNum" sz="quarter" idx="12"/>
          </p:nvPr>
        </p:nvSpPr>
        <p:spPr/>
        <p:txBody>
          <a:bodyPr/>
          <a:lstStyle/>
          <a:p>
            <a:fld id="{71F9F866-B438-9445-8D9F-1F8FF6608833}" type="slidenum">
              <a:rPr lang="en-GB" smtClean="0"/>
              <a:pPr/>
              <a:t>‹#›</a:t>
            </a:fld>
            <a:endParaRPr lang="en-GB" dirty="0"/>
          </a:p>
        </p:txBody>
      </p:sp>
      <p:sp>
        <p:nvSpPr>
          <p:cNvPr id="7" name="Oval 6"/>
          <p:cNvSpPr/>
          <p:nvPr userDrawn="1"/>
        </p:nvSpPr>
        <p:spPr>
          <a:xfrm>
            <a:off x="720725" y="2158844"/>
            <a:ext cx="1800225" cy="1800225"/>
          </a:xfrm>
          <a:prstGeom prst="ellipse">
            <a:avLst/>
          </a:prstGeom>
          <a:solidFill>
            <a:schemeClr val="bg1"/>
          </a:solidFill>
          <a:ln w="3175" cmpd="sng">
            <a:noFill/>
          </a:ln>
          <a:effectLst/>
        </p:spPr>
        <p:style>
          <a:lnRef idx="1">
            <a:schemeClr val="accent1"/>
          </a:lnRef>
          <a:fillRef idx="3">
            <a:schemeClr val="accent1"/>
          </a:fillRef>
          <a:effectRef idx="2">
            <a:schemeClr val="accent1"/>
          </a:effectRef>
          <a:fontRef idx="minor">
            <a:schemeClr val="lt1"/>
          </a:fontRef>
        </p:style>
        <p:txBody>
          <a:bodyPr lIns="36000" tIns="36000" rIns="36000" bIns="36000" rtlCol="0" anchor="t"/>
          <a:lstStyle/>
          <a:p>
            <a:pPr>
              <a:spcAft>
                <a:spcPts val="600"/>
              </a:spcAft>
            </a:pPr>
            <a:r>
              <a:rPr lang="en-GB" sz="1300" dirty="0">
                <a:latin typeface="Franklin Gothic Book"/>
                <a:cs typeface="Franklin Gothic Book"/>
              </a:rPr>
              <a:t>Project </a:t>
            </a:r>
            <a:r>
              <a:rPr lang="en-GB" sz="1300" dirty="0" smtClean="0">
                <a:latin typeface="Franklin Gothic Book"/>
                <a:cs typeface="Franklin Gothic Book"/>
              </a:rPr>
              <a:t>Summary</a:t>
            </a:r>
            <a:endParaRPr lang="en-GB" sz="1300" dirty="0">
              <a:latin typeface="Franklin Gothic Book"/>
              <a:cs typeface="Franklin Gothic Book"/>
            </a:endParaRPr>
          </a:p>
        </p:txBody>
      </p:sp>
      <p:sp>
        <p:nvSpPr>
          <p:cNvPr id="8" name="Rounded Rectangle 7"/>
          <p:cNvSpPr/>
          <p:nvPr userDrawn="1"/>
        </p:nvSpPr>
        <p:spPr>
          <a:xfrm>
            <a:off x="2878136" y="2158844"/>
            <a:ext cx="1800225" cy="1800225"/>
          </a:xfrm>
          <a:prstGeom prst="roundRect">
            <a:avLst>
              <a:gd name="adj" fmla="val 7738"/>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rtlCol="0" anchor="t"/>
          <a:lstStyle/>
          <a:p>
            <a:pPr algn="ctr">
              <a:spcAft>
                <a:spcPts val="600"/>
              </a:spcAft>
            </a:pPr>
            <a:endParaRPr lang="en-US" dirty="0" smtClean="0"/>
          </a:p>
        </p:txBody>
      </p:sp>
      <p:sp>
        <p:nvSpPr>
          <p:cNvPr id="9" name="Round Same Side Corner Rectangle 8"/>
          <p:cNvSpPr/>
          <p:nvPr userDrawn="1"/>
        </p:nvSpPr>
        <p:spPr>
          <a:xfrm>
            <a:off x="5038724" y="2158844"/>
            <a:ext cx="3600845" cy="4311806"/>
          </a:xfrm>
          <a:prstGeom prst="round2SameRect">
            <a:avLst>
              <a:gd name="adj1" fmla="val 3720"/>
              <a:gd name="adj2" fmla="val 0"/>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rtlCol="0" anchor="t"/>
          <a:lstStyle/>
          <a:p>
            <a:pPr algn="ctr">
              <a:spcAft>
                <a:spcPts val="600"/>
              </a:spcAft>
            </a:pPr>
            <a:endParaRPr lang="en-US" dirty="0" smtClean="0"/>
          </a:p>
        </p:txBody>
      </p:sp>
    </p:spTree>
    <p:extLst>
      <p:ext uri="{BB962C8B-B14F-4D97-AF65-F5344CB8AC3E}">
        <p14:creationId xmlns:p14="http://schemas.microsoft.com/office/powerpoint/2010/main" val="1959523981"/>
      </p:ext>
    </p:extLst>
  </p:cSld>
  <p:clrMapOvr>
    <a:masterClrMapping/>
  </p:clrMapOvr>
  <p:timing>
    <p:tnLst>
      <p:par>
        <p:cTn id="1" dur="indefinite" restart="never" nodeType="tmRoot"/>
      </p:par>
    </p:tnLst>
  </p:timing>
</p:sldLayout>
</file>

<file path=ppt/slideLayouts/slideLayout112.xml><?xml version="1.0" encoding="utf-8"?>
<p:sldLayout xmlns:a="http://schemas.openxmlformats.org/drawingml/2006/main" xmlns:r="http://schemas.openxmlformats.org/officeDocument/2006/relationships" xmlns:p="http://schemas.openxmlformats.org/presentationml/2006/main" preserve="1" userDrawn="1">
  <p:cSld name="Smart graphic">
    <p:spTree>
      <p:nvGrpSpPr>
        <p:cNvPr id="1" name=""/>
        <p:cNvGrpSpPr/>
        <p:nvPr/>
      </p:nvGrpSpPr>
      <p:grpSpPr>
        <a:xfrm>
          <a:off x="0" y="0"/>
          <a:ext cx="0" cy="0"/>
          <a:chOff x="0" y="0"/>
          <a:chExt cx="0" cy="0"/>
        </a:xfrm>
      </p:grpSpPr>
      <p:sp>
        <p:nvSpPr>
          <p:cNvPr id="4" name="Round Same Side Corner Rectangle 3"/>
          <p:cNvSpPr/>
          <p:nvPr userDrawn="1"/>
        </p:nvSpPr>
        <p:spPr>
          <a:xfrm>
            <a:off x="358773" y="1803401"/>
            <a:ext cx="8280795" cy="4657724"/>
          </a:xfrm>
          <a:prstGeom prst="round2SameRect">
            <a:avLst>
              <a:gd name="adj1" fmla="val 2778"/>
              <a:gd name="adj2" fmla="val 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Aft>
                <a:spcPct val="50000"/>
              </a:spcAft>
              <a:defRPr/>
            </a:pPr>
            <a:endParaRPr lang="en-GB" dirty="0">
              <a:latin typeface="Franklin Gothic Book"/>
            </a:endParaRPr>
          </a:p>
        </p:txBody>
      </p:sp>
      <p:sp>
        <p:nvSpPr>
          <p:cNvPr id="2" name="Title 1" descr="Ideally your title should fit on one line." title="Slide title"/>
          <p:cNvSpPr>
            <a:spLocks noGrp="1"/>
          </p:cNvSpPr>
          <p:nvPr>
            <p:ph type="title"/>
          </p:nvPr>
        </p:nvSpPr>
        <p:spPr/>
        <p:txBody>
          <a:bodyPr/>
          <a:lstStyle/>
          <a:p>
            <a:r>
              <a:rPr lang="en-US" smtClean="0"/>
              <a:t>Click to edit Master title style</a:t>
            </a:r>
            <a:endParaRPr lang="en-GB"/>
          </a:p>
        </p:txBody>
      </p:sp>
      <p:sp>
        <p:nvSpPr>
          <p:cNvPr id="7" name="SmartArt Placeholder 6" descr="SmartArt can be a very easy way to create decent looking graphics. Use the templates as they will quickly restyle your text and apply the correct colours. &#10;Try several options to see which one fits your content best.&#10;Just don't over do it." title="SmartArt"/>
          <p:cNvSpPr>
            <a:spLocks noGrp="1"/>
          </p:cNvSpPr>
          <p:nvPr>
            <p:ph type="dgm" sz="quarter" idx="13"/>
          </p:nvPr>
        </p:nvSpPr>
        <p:spPr>
          <a:xfrm>
            <a:off x="719136" y="2168526"/>
            <a:ext cx="7560432" cy="3951474"/>
          </a:xfrm>
          <a:prstGeom prst="rect">
            <a:avLst/>
          </a:prstGeom>
        </p:spPr>
        <p:txBody>
          <a:bodyPr/>
          <a:lstStyle/>
          <a:p>
            <a:pPr lvl="0"/>
            <a:r>
              <a:rPr lang="en-US" noProof="0" dirty="0" smtClean="0"/>
              <a:t>Click icon to add SmartArt graphic</a:t>
            </a:r>
            <a:endParaRPr lang="en-GB" noProof="0" dirty="0"/>
          </a:p>
        </p:txBody>
      </p:sp>
      <p:cxnSp>
        <p:nvCxnSpPr>
          <p:cNvPr id="98" name="Straight Connector 97"/>
          <p:cNvCxnSpPr/>
          <p:nvPr userDrawn="1"/>
        </p:nvCxnSpPr>
        <p:spPr>
          <a:xfrm>
            <a:off x="-3084" y="1709193"/>
            <a:ext cx="9147084" cy="0"/>
          </a:xfrm>
          <a:prstGeom prst="line">
            <a:avLst/>
          </a:prstGeom>
          <a:ln w="3175">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99"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42398C33-EE59-412A-AC03-05AC00028D1E}" type="datetime1">
              <a:rPr lang="en-US" smtClean="0"/>
              <a:t>8/30/2019</a:t>
            </a:fld>
            <a:endParaRPr lang="en-GB" dirty="0"/>
          </a:p>
        </p:txBody>
      </p:sp>
      <p:sp>
        <p:nvSpPr>
          <p:cNvPr id="100"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103"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Tree>
    <p:extLst>
      <p:ext uri="{BB962C8B-B14F-4D97-AF65-F5344CB8AC3E}">
        <p14:creationId xmlns:p14="http://schemas.microsoft.com/office/powerpoint/2010/main" val="3941285677"/>
      </p:ext>
    </p:extLst>
  </p:cSld>
  <p:clrMapOvr>
    <a:masterClrMapping/>
  </p:clrMapOvr>
  <p:timing>
    <p:tnLst>
      <p:par>
        <p:cTn id="1" dur="indefinite" restart="never" nodeType="tmRoot"/>
      </p:par>
    </p:tnLst>
  </p:timing>
</p:sldLayout>
</file>

<file path=ppt/slideLayouts/slideLayout113.xml><?xml version="1.0" encoding="utf-8"?>
<p:sldLayout xmlns:a="http://schemas.openxmlformats.org/drawingml/2006/main" xmlns:r="http://schemas.openxmlformats.org/officeDocument/2006/relationships" xmlns:p="http://schemas.openxmlformats.org/presentationml/2006/main" preserve="1">
  <p:cSld name="45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62992A0F-D103-4C49-AAFD-F46A28131148}" type="datetime1">
              <a:rPr lang="en-US" smtClean="0"/>
              <a:t>8/30/2019</a:t>
            </a:fld>
            <a:endParaRPr lang="en-GB" dirty="0"/>
          </a:p>
        </p:txBody>
      </p:sp>
      <p:sp>
        <p:nvSpPr>
          <p:cNvPr id="4" name="Footer Placeholder 3"/>
          <p:cNvSpPr>
            <a:spLocks noGrp="1"/>
          </p:cNvSpPr>
          <p:nvPr>
            <p:ph type="ftr" sz="quarter" idx="11"/>
            <p:custDataLst>
              <p:tags r:id="rId1"/>
            </p:custDataLst>
          </p:nvPr>
        </p:nvSpPr>
        <p:spPr>
          <a:xfrm>
            <a:off x="0" y="6480000"/>
            <a:ext cx="9144000" cy="378000"/>
          </a:xfrm>
        </p:spPr>
        <p:txBody>
          <a:bodyPr/>
          <a:lstStyle>
            <a:lvl1pPr algn="ctr">
              <a:defRPr lang="en-GB" sz="1000" b="0" i="0" u="none">
                <a:solidFill>
                  <a:srgbClr val="FFFFFF"/>
                </a:solidFill>
                <a:latin typeface="Arial"/>
              </a:defRPr>
            </a:lvl1pPr>
          </a:lstStyle>
          <a:p>
            <a:endParaRPr lang="en-GB" b="1"/>
          </a:p>
        </p:txBody>
      </p:sp>
      <p:sp>
        <p:nvSpPr>
          <p:cNvPr id="5" name="Slide Number Placeholder 4"/>
          <p:cNvSpPr>
            <a:spLocks noGrp="1"/>
          </p:cNvSpPr>
          <p:nvPr>
            <p:ph type="sldNum" sz="quarter" idx="12"/>
          </p:nvPr>
        </p:nvSpPr>
        <p:spPr/>
        <p:txBody>
          <a:bodyPr/>
          <a:lstStyle/>
          <a:p>
            <a:fld id="{71F9F866-B438-9445-8D9F-1F8FF6608833}" type="slidenum">
              <a:rPr lang="en-GB" smtClean="0"/>
              <a:pPr/>
              <a:t>‹#›</a:t>
            </a:fld>
            <a:endParaRPr lang="en-GB" dirty="0"/>
          </a:p>
        </p:txBody>
      </p:sp>
      <p:sp>
        <p:nvSpPr>
          <p:cNvPr id="6" name="Rectangle 5"/>
          <p:cNvSpPr/>
          <p:nvPr userDrawn="1"/>
        </p:nvSpPr>
        <p:spPr>
          <a:xfrm>
            <a:off x="0" y="0"/>
            <a:ext cx="9144000" cy="6858000"/>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7000" dirty="0" smtClean="0">
                <a:latin typeface="Franklin Gothic Book"/>
              </a:rPr>
              <a:t>Simple layouts</a:t>
            </a:r>
            <a:endParaRPr lang="en-US" sz="7000" dirty="0">
              <a:latin typeface="Franklin Gothic Book"/>
            </a:endParaRPr>
          </a:p>
        </p:txBody>
      </p:sp>
      <p:grpSp>
        <p:nvGrpSpPr>
          <p:cNvPr id="7" name="Group 6"/>
          <p:cNvGrpSpPr/>
          <p:nvPr userDrawn="1"/>
        </p:nvGrpSpPr>
        <p:grpSpPr>
          <a:xfrm>
            <a:off x="-903288" y="0"/>
            <a:ext cx="9902857" cy="7638450"/>
            <a:chOff x="-903288" y="0"/>
            <a:chExt cx="9902857" cy="7638450"/>
          </a:xfrm>
        </p:grpSpPr>
        <p:cxnSp>
          <p:nvCxnSpPr>
            <p:cNvPr id="8" name="Straight Connector 7"/>
            <p:cNvCxnSpPr/>
            <p:nvPr userDrawn="1"/>
          </p:nvCxnSpPr>
          <p:spPr bwMode="auto">
            <a:xfrm>
              <a:off x="-903288" y="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userDrawn="1"/>
          </p:nvCxnSpPr>
          <p:spPr bwMode="auto">
            <a:xfrm>
              <a:off x="-903288" y="360363"/>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bwMode="auto">
            <a:xfrm>
              <a:off x="-903288" y="719138"/>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bwMode="auto">
            <a:xfrm>
              <a:off x="-903288" y="10795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userDrawn="1"/>
          </p:nvCxnSpPr>
          <p:spPr bwMode="auto">
            <a:xfrm>
              <a:off x="-903288" y="1439863"/>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userDrawn="1"/>
          </p:nvCxnSpPr>
          <p:spPr bwMode="auto">
            <a:xfrm>
              <a:off x="-903288" y="1800225"/>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userDrawn="1"/>
          </p:nvCxnSpPr>
          <p:spPr bwMode="auto">
            <a:xfrm>
              <a:off x="-903288" y="2160588"/>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userDrawn="1"/>
          </p:nvCxnSpPr>
          <p:spPr bwMode="auto">
            <a:xfrm>
              <a:off x="-903288" y="252095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userDrawn="1"/>
          </p:nvCxnSpPr>
          <p:spPr bwMode="auto">
            <a:xfrm>
              <a:off x="-903288" y="2879725"/>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userDrawn="1"/>
          </p:nvCxnSpPr>
          <p:spPr bwMode="auto">
            <a:xfrm>
              <a:off x="-903288" y="3240088"/>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userDrawn="1"/>
          </p:nvCxnSpPr>
          <p:spPr bwMode="auto">
            <a:xfrm>
              <a:off x="-903288" y="360045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userDrawn="1"/>
          </p:nvCxnSpPr>
          <p:spPr bwMode="auto">
            <a:xfrm>
              <a:off x="-903288" y="3960813"/>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userDrawn="1"/>
          </p:nvCxnSpPr>
          <p:spPr bwMode="auto">
            <a:xfrm>
              <a:off x="-903288" y="4319588"/>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userDrawn="1"/>
          </p:nvCxnSpPr>
          <p:spPr bwMode="auto">
            <a:xfrm>
              <a:off x="-903288" y="467995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userDrawn="1"/>
          </p:nvCxnSpPr>
          <p:spPr bwMode="auto">
            <a:xfrm>
              <a:off x="-903288" y="5040313"/>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userDrawn="1"/>
          </p:nvCxnSpPr>
          <p:spPr bwMode="auto">
            <a:xfrm rot="5400000">
              <a:off x="467915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userDrawn="1"/>
          </p:nvCxnSpPr>
          <p:spPr bwMode="auto">
            <a:xfrm rot="5400000">
              <a:off x="4318792"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userDrawn="1"/>
          </p:nvCxnSpPr>
          <p:spPr bwMode="auto">
            <a:xfrm rot="5400000">
              <a:off x="396001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userDrawn="1"/>
          </p:nvCxnSpPr>
          <p:spPr bwMode="auto">
            <a:xfrm rot="5400000">
              <a:off x="359806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userDrawn="1"/>
          </p:nvCxnSpPr>
          <p:spPr bwMode="auto">
            <a:xfrm rot="5400000">
              <a:off x="3239292"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userDrawn="1"/>
          </p:nvCxnSpPr>
          <p:spPr bwMode="auto">
            <a:xfrm rot="5400000">
              <a:off x="287893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userDrawn="1"/>
          </p:nvCxnSpPr>
          <p:spPr bwMode="auto">
            <a:xfrm rot="5400000">
              <a:off x="251856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userDrawn="1"/>
          </p:nvCxnSpPr>
          <p:spPr bwMode="auto">
            <a:xfrm rot="5400000">
              <a:off x="215820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userDrawn="1"/>
          </p:nvCxnSpPr>
          <p:spPr bwMode="auto">
            <a:xfrm rot="5400000">
              <a:off x="179943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userDrawn="1"/>
          </p:nvCxnSpPr>
          <p:spPr bwMode="auto">
            <a:xfrm rot="5400000">
              <a:off x="143906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userDrawn="1"/>
          </p:nvCxnSpPr>
          <p:spPr bwMode="auto">
            <a:xfrm rot="5400000">
              <a:off x="107870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userDrawn="1"/>
          </p:nvCxnSpPr>
          <p:spPr bwMode="auto">
            <a:xfrm rot="5400000">
              <a:off x="718342"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userDrawn="1"/>
          </p:nvCxnSpPr>
          <p:spPr bwMode="auto">
            <a:xfrm rot="5400000">
              <a:off x="35956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userDrawn="1"/>
          </p:nvCxnSpPr>
          <p:spPr bwMode="auto">
            <a:xfrm rot="5400000">
              <a:off x="-79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userDrawn="1"/>
          </p:nvCxnSpPr>
          <p:spPr bwMode="auto">
            <a:xfrm rot="5400000">
              <a:off x="-361158"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userDrawn="1"/>
          </p:nvCxnSpPr>
          <p:spPr bwMode="auto">
            <a:xfrm rot="5400000">
              <a:off x="6839742"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userDrawn="1"/>
          </p:nvCxnSpPr>
          <p:spPr bwMode="auto">
            <a:xfrm rot="5400000">
              <a:off x="647938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userDrawn="1"/>
          </p:nvCxnSpPr>
          <p:spPr bwMode="auto">
            <a:xfrm rot="5400000">
              <a:off x="611901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userDrawn="1"/>
          </p:nvCxnSpPr>
          <p:spPr bwMode="auto">
            <a:xfrm rot="5400000">
              <a:off x="575865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userDrawn="1"/>
          </p:nvCxnSpPr>
          <p:spPr bwMode="auto">
            <a:xfrm rot="5400000">
              <a:off x="5398292"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userDrawn="1"/>
          </p:nvCxnSpPr>
          <p:spPr bwMode="auto">
            <a:xfrm rot="5400000">
              <a:off x="503951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userDrawn="1"/>
          </p:nvCxnSpPr>
          <p:spPr bwMode="auto">
            <a:xfrm rot="5400000">
              <a:off x="467915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userDrawn="1"/>
          </p:nvCxnSpPr>
          <p:spPr bwMode="auto">
            <a:xfrm rot="5400000">
              <a:off x="720010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userDrawn="1"/>
          </p:nvCxnSpPr>
          <p:spPr bwMode="auto">
            <a:xfrm rot="5400000">
              <a:off x="756046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userDrawn="1"/>
          </p:nvCxnSpPr>
          <p:spPr bwMode="auto">
            <a:xfrm rot="5400000">
              <a:off x="792000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userDrawn="1"/>
          </p:nvCxnSpPr>
          <p:spPr bwMode="auto">
            <a:xfrm rot="5400000">
              <a:off x="828000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userDrawn="1"/>
          </p:nvCxnSpPr>
          <p:spPr bwMode="auto">
            <a:xfrm rot="5400000">
              <a:off x="864000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userDrawn="1"/>
          </p:nvCxnSpPr>
          <p:spPr bwMode="auto">
            <a:xfrm>
              <a:off x="-903288" y="54000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userDrawn="1"/>
          </p:nvCxnSpPr>
          <p:spPr bwMode="auto">
            <a:xfrm>
              <a:off x="-903288" y="57600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userDrawn="1"/>
          </p:nvCxnSpPr>
          <p:spPr bwMode="auto">
            <a:xfrm>
              <a:off x="-903288" y="61200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userDrawn="1"/>
          </p:nvCxnSpPr>
          <p:spPr bwMode="auto">
            <a:xfrm>
              <a:off x="-903288" y="64800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userDrawn="1"/>
          </p:nvCxnSpPr>
          <p:spPr bwMode="auto">
            <a:xfrm>
              <a:off x="-903288" y="68400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720590843"/>
      </p:ext>
    </p:extLst>
  </p:cSld>
  <p:clrMapOvr>
    <a:masterClrMapping/>
  </p:clrMapOvr>
  <p:timing>
    <p:tnLst>
      <p:par>
        <p:cTn id="1" dur="indefinite" restart="never" nodeType="tmRoot"/>
      </p:par>
    </p:tnLst>
  </p:timing>
</p:sldLayout>
</file>

<file path=ppt/slideLayouts/slideLayout114.xml><?xml version="1.0" encoding="utf-8"?>
<p:sldLayout xmlns:a="http://schemas.openxmlformats.org/drawingml/2006/main" xmlns:r="http://schemas.openxmlformats.org/officeDocument/2006/relationships" xmlns:p="http://schemas.openxmlformats.org/presentationml/2006/main" preserve="1" userDrawn="1">
  <p:cSld name="5_Single column layout">
    <p:spTree>
      <p:nvGrpSpPr>
        <p:cNvPr id="1" name=""/>
        <p:cNvGrpSpPr/>
        <p:nvPr/>
      </p:nvGrpSpPr>
      <p:grpSpPr>
        <a:xfrm>
          <a:off x="0" y="0"/>
          <a:ext cx="0" cy="0"/>
          <a:chOff x="0" y="0"/>
          <a:chExt cx="0" cy="0"/>
        </a:xfrm>
      </p:grpSpPr>
      <p:sp>
        <p:nvSpPr>
          <p:cNvPr id="2" name="Title 1" descr="Ideally your title should fit on one line." title="Slide title"/>
          <p:cNvSpPr>
            <a:spLocks noGrp="1"/>
          </p:cNvSpPr>
          <p:nvPr>
            <p:ph type="title"/>
          </p:nvPr>
        </p:nvSpPr>
        <p:spPr/>
        <p:txBody>
          <a:bodyPr/>
          <a:lstStyle/>
          <a:p>
            <a:r>
              <a:rPr lang="en-GB" dirty="0" smtClean="0"/>
              <a:t>Click to edit Master title style</a:t>
            </a:r>
            <a:endParaRPr lang="en-GB" dirty="0"/>
          </a:p>
        </p:txBody>
      </p:sp>
      <p:cxnSp>
        <p:nvCxnSpPr>
          <p:cNvPr id="166" name="Straight Connector 165"/>
          <p:cNvCxnSpPr/>
          <p:nvPr userDrawn="1"/>
        </p:nvCxnSpPr>
        <p:spPr>
          <a:xfrm>
            <a:off x="-3084" y="1709193"/>
            <a:ext cx="9147084" cy="0"/>
          </a:xfrm>
          <a:prstGeom prst="line">
            <a:avLst/>
          </a:prstGeom>
          <a:ln w="3175">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56"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6433EE9B-2C11-405C-8AF2-B6E1B1972715}" type="datetime1">
              <a:rPr lang="en-US" smtClean="0"/>
              <a:t>8/30/2019</a:t>
            </a:fld>
            <a:endParaRPr lang="en-GB" dirty="0"/>
          </a:p>
        </p:txBody>
      </p:sp>
      <p:sp>
        <p:nvSpPr>
          <p:cNvPr id="57"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59"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
        <p:nvSpPr>
          <p:cNvPr id="4" name="Text Placeholder 3"/>
          <p:cNvSpPr>
            <a:spLocks noGrp="1"/>
          </p:cNvSpPr>
          <p:nvPr>
            <p:ph type="body" sz="quarter" idx="10"/>
          </p:nvPr>
        </p:nvSpPr>
        <p:spPr>
          <a:xfrm>
            <a:off x="719138" y="1803400"/>
            <a:ext cx="7705725" cy="4321175"/>
          </a:xfrm>
        </p:spPr>
        <p:txBody>
          <a:bodyPr/>
          <a:lstStyle>
            <a:lvl1pPr>
              <a:defRPr sz="1600"/>
            </a:lvl1pPr>
            <a:lvl2pPr>
              <a:defRPr sz="1600"/>
            </a:lvl2pPr>
            <a:lvl3pPr>
              <a:defRPr sz="1600"/>
            </a:lvl3pPr>
            <a:lvl4pPr>
              <a:defRPr sz="1600"/>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Tree>
    <p:extLst>
      <p:ext uri="{BB962C8B-B14F-4D97-AF65-F5344CB8AC3E}">
        <p14:creationId xmlns:p14="http://schemas.microsoft.com/office/powerpoint/2010/main" val="3588199897"/>
      </p:ext>
    </p:extLst>
  </p:cSld>
  <p:clrMapOvr>
    <a:masterClrMapping/>
  </p:clrMapOvr>
  <p:timing>
    <p:tnLst>
      <p:par>
        <p:cTn id="1" dur="indefinite" restart="never" nodeType="tmRoot"/>
      </p:par>
    </p:tnLst>
  </p:timing>
</p:sldLayout>
</file>

<file path=ppt/slideLayouts/slideLayout115.xml><?xml version="1.0" encoding="utf-8"?>
<p:sldLayout xmlns:a="http://schemas.openxmlformats.org/drawingml/2006/main" xmlns:r="http://schemas.openxmlformats.org/officeDocument/2006/relationships" xmlns:p="http://schemas.openxmlformats.org/presentationml/2006/main" preserve="1" userDrawn="1">
  <p:cSld name="6_Single column layout">
    <p:spTree>
      <p:nvGrpSpPr>
        <p:cNvPr id="1" name=""/>
        <p:cNvGrpSpPr/>
        <p:nvPr/>
      </p:nvGrpSpPr>
      <p:grpSpPr>
        <a:xfrm>
          <a:off x="0" y="0"/>
          <a:ext cx="0" cy="0"/>
          <a:chOff x="0" y="0"/>
          <a:chExt cx="0" cy="0"/>
        </a:xfrm>
      </p:grpSpPr>
      <p:sp>
        <p:nvSpPr>
          <p:cNvPr id="2" name="Title 1" descr="Ideally your title should fit on one line." title="Slide title"/>
          <p:cNvSpPr>
            <a:spLocks noGrp="1"/>
          </p:cNvSpPr>
          <p:nvPr>
            <p:ph type="title"/>
          </p:nvPr>
        </p:nvSpPr>
        <p:spPr/>
        <p:txBody>
          <a:bodyPr/>
          <a:lstStyle/>
          <a:p>
            <a:r>
              <a:rPr lang="en-GB" smtClean="0"/>
              <a:t>Click to edit Master title style</a:t>
            </a:r>
            <a:endParaRPr lang="en-GB" dirty="0"/>
          </a:p>
        </p:txBody>
      </p:sp>
      <p:sp>
        <p:nvSpPr>
          <p:cNvPr id="56"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0EDBEC15-42C0-4197-A222-2149D5474DDB}" type="datetime1">
              <a:rPr lang="en-US" smtClean="0"/>
              <a:t>8/30/2019</a:t>
            </a:fld>
            <a:endParaRPr lang="en-GB" dirty="0"/>
          </a:p>
        </p:txBody>
      </p:sp>
      <p:sp>
        <p:nvSpPr>
          <p:cNvPr id="57"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59"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
        <p:nvSpPr>
          <p:cNvPr id="4" name="Text Placeholder 3"/>
          <p:cNvSpPr>
            <a:spLocks noGrp="1"/>
          </p:cNvSpPr>
          <p:nvPr>
            <p:ph type="body" sz="quarter" idx="10"/>
          </p:nvPr>
        </p:nvSpPr>
        <p:spPr>
          <a:xfrm>
            <a:off x="720725" y="1446213"/>
            <a:ext cx="7704138" cy="357187"/>
          </a:xfrm>
        </p:spPr>
        <p:txBody>
          <a:bodyPr/>
          <a:lstStyle>
            <a:lvl1pPr>
              <a:defRPr>
                <a:latin typeface="Franklin Gothic Medium" panose="020B0603020102020204" pitchFamily="34" charset="0"/>
              </a:defRPr>
            </a:lvl1pPr>
          </a:lstStyle>
          <a:p>
            <a:pPr lvl="0"/>
            <a:r>
              <a:rPr lang="en-US" dirty="0" smtClean="0"/>
              <a:t>Click to edit Master text styles</a:t>
            </a:r>
          </a:p>
        </p:txBody>
      </p:sp>
      <p:sp>
        <p:nvSpPr>
          <p:cNvPr id="6" name="Text Placeholder 5"/>
          <p:cNvSpPr>
            <a:spLocks noGrp="1"/>
          </p:cNvSpPr>
          <p:nvPr>
            <p:ph type="body" sz="quarter" idx="11"/>
          </p:nvPr>
        </p:nvSpPr>
        <p:spPr>
          <a:xfrm>
            <a:off x="720725" y="2168525"/>
            <a:ext cx="7704138" cy="395605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Tree>
    <p:extLst>
      <p:ext uri="{BB962C8B-B14F-4D97-AF65-F5344CB8AC3E}">
        <p14:creationId xmlns:p14="http://schemas.microsoft.com/office/powerpoint/2010/main" val="3601363110"/>
      </p:ext>
    </p:extLst>
  </p:cSld>
  <p:clrMapOvr>
    <a:masterClrMapping/>
  </p:clrMapOvr>
  <p:timing>
    <p:tnLst>
      <p:par>
        <p:cTn id="1" dur="indefinite" restart="never" nodeType="tmRoot"/>
      </p:par>
    </p:tnLst>
  </p:timing>
</p:sldLayout>
</file>

<file path=ppt/slideLayouts/slideLayout116.xml><?xml version="1.0" encoding="utf-8"?>
<p:sldLayout xmlns:a="http://schemas.openxmlformats.org/drawingml/2006/main" xmlns:r="http://schemas.openxmlformats.org/officeDocument/2006/relationships" xmlns:p="http://schemas.openxmlformats.org/presentationml/2006/main" preserve="1" userDrawn="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719134" y="0"/>
            <a:ext cx="6291266" cy="1079499"/>
          </a:xfrm>
        </p:spPr>
        <p:txBody>
          <a:bodyPr/>
          <a:lstStyle/>
          <a:p>
            <a:r>
              <a:rPr lang="en-GB" dirty="0" smtClean="0"/>
              <a:t>Click to edit Master title style</a:t>
            </a:r>
            <a:endParaRPr lang="en-US" dirty="0"/>
          </a:p>
        </p:txBody>
      </p:sp>
      <p:sp>
        <p:nvSpPr>
          <p:cNvPr id="54" name="Date Placeholder 3"/>
          <p:cNvSpPr>
            <a:spLocks noGrp="1"/>
          </p:cNvSpPr>
          <p:nvPr>
            <p:ph type="dt" sz="half" idx="10"/>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36F9489C-80B7-47B0-A8E8-5A8D18F97D0A}" type="datetime1">
              <a:rPr lang="en-US" smtClean="0"/>
              <a:t>8/30/2019</a:t>
            </a:fld>
            <a:endParaRPr lang="en-GB" dirty="0"/>
          </a:p>
        </p:txBody>
      </p:sp>
      <p:sp>
        <p:nvSpPr>
          <p:cNvPr id="55"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57"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
        <p:nvSpPr>
          <p:cNvPr id="5" name="Text Placeholder 4"/>
          <p:cNvSpPr>
            <a:spLocks noGrp="1"/>
          </p:cNvSpPr>
          <p:nvPr>
            <p:ph type="body" sz="quarter" idx="11"/>
          </p:nvPr>
        </p:nvSpPr>
        <p:spPr>
          <a:xfrm>
            <a:off x="719138" y="1446213"/>
            <a:ext cx="3605212" cy="503396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7" name="Text Placeholder 6"/>
          <p:cNvSpPr>
            <a:spLocks noGrp="1"/>
          </p:cNvSpPr>
          <p:nvPr>
            <p:ph type="body" sz="quarter" idx="12"/>
          </p:nvPr>
        </p:nvSpPr>
        <p:spPr>
          <a:xfrm>
            <a:off x="4819650" y="1446213"/>
            <a:ext cx="3605213" cy="503396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Tree>
    <p:extLst>
      <p:ext uri="{BB962C8B-B14F-4D97-AF65-F5344CB8AC3E}">
        <p14:creationId xmlns:p14="http://schemas.microsoft.com/office/powerpoint/2010/main" val="4219263210"/>
      </p:ext>
    </p:extLst>
  </p:cSld>
  <p:clrMapOvr>
    <a:masterClrMapping/>
  </p:clrMapOvr>
  <p:timing>
    <p:tnLst>
      <p:par>
        <p:cTn id="1" dur="indefinite" restart="never" nodeType="tmRoot"/>
      </p:par>
    </p:tnLst>
  </p:timing>
</p:sldLayout>
</file>

<file path=ppt/slideLayouts/slideLayout117.xml><?xml version="1.0" encoding="utf-8"?>
<p:sldLayout xmlns:a="http://schemas.openxmlformats.org/drawingml/2006/main" xmlns:r="http://schemas.openxmlformats.org/officeDocument/2006/relationships" xmlns:p="http://schemas.openxmlformats.org/presentationml/2006/main" preserve="1">
  <p:cSld name="46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1194EE93-3E15-4972-9189-515DDE83AAF2}" type="datetime1">
              <a:rPr lang="en-US" smtClean="0"/>
              <a:t>8/30/2019</a:t>
            </a:fld>
            <a:endParaRPr lang="en-GB" dirty="0"/>
          </a:p>
        </p:txBody>
      </p:sp>
      <p:sp>
        <p:nvSpPr>
          <p:cNvPr id="4" name="Footer Placeholder 3"/>
          <p:cNvSpPr>
            <a:spLocks noGrp="1"/>
          </p:cNvSpPr>
          <p:nvPr>
            <p:ph type="ftr" sz="quarter" idx="11"/>
            <p:custDataLst>
              <p:tags r:id="rId1"/>
            </p:custDataLst>
          </p:nvPr>
        </p:nvSpPr>
        <p:spPr>
          <a:xfrm>
            <a:off x="0" y="6480000"/>
            <a:ext cx="9144000" cy="378000"/>
          </a:xfrm>
        </p:spPr>
        <p:txBody>
          <a:bodyPr/>
          <a:lstStyle>
            <a:lvl1pPr algn="ctr">
              <a:defRPr lang="en-GB" sz="1000" b="0" i="0" u="none">
                <a:solidFill>
                  <a:srgbClr val="FFFFFF"/>
                </a:solidFill>
                <a:latin typeface="Arial"/>
              </a:defRPr>
            </a:lvl1pPr>
          </a:lstStyle>
          <a:p>
            <a:endParaRPr lang="en-GB" b="1"/>
          </a:p>
        </p:txBody>
      </p:sp>
      <p:sp>
        <p:nvSpPr>
          <p:cNvPr id="5" name="Slide Number Placeholder 4"/>
          <p:cNvSpPr>
            <a:spLocks noGrp="1"/>
          </p:cNvSpPr>
          <p:nvPr>
            <p:ph type="sldNum" sz="quarter" idx="12"/>
          </p:nvPr>
        </p:nvSpPr>
        <p:spPr/>
        <p:txBody>
          <a:bodyPr/>
          <a:lstStyle/>
          <a:p>
            <a:fld id="{71F9F866-B438-9445-8D9F-1F8FF6608833}" type="slidenum">
              <a:rPr lang="en-GB" smtClean="0"/>
              <a:pPr/>
              <a:t>‹#›</a:t>
            </a:fld>
            <a:endParaRPr lang="en-GB" dirty="0"/>
          </a:p>
        </p:txBody>
      </p:sp>
      <p:sp>
        <p:nvSpPr>
          <p:cNvPr id="6" name="Rectangle 5"/>
          <p:cNvSpPr/>
          <p:nvPr userDrawn="1"/>
        </p:nvSpPr>
        <p:spPr>
          <a:xfrm>
            <a:off x="0" y="0"/>
            <a:ext cx="9144000" cy="6858000"/>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7000" dirty="0" smtClean="0">
                <a:latin typeface="Franklin Gothic Book"/>
              </a:rPr>
              <a:t>Layouts for charts, images, tables, smart</a:t>
            </a:r>
            <a:r>
              <a:rPr lang="en-US" sz="7000" baseline="0" dirty="0" smtClean="0">
                <a:latin typeface="Franklin Gothic Book"/>
              </a:rPr>
              <a:t> art or video</a:t>
            </a:r>
            <a:endParaRPr lang="en-US" sz="7000" dirty="0">
              <a:latin typeface="Franklin Gothic Book"/>
            </a:endParaRPr>
          </a:p>
        </p:txBody>
      </p:sp>
      <p:grpSp>
        <p:nvGrpSpPr>
          <p:cNvPr id="7" name="Group 6"/>
          <p:cNvGrpSpPr/>
          <p:nvPr userDrawn="1"/>
        </p:nvGrpSpPr>
        <p:grpSpPr>
          <a:xfrm>
            <a:off x="-903288" y="0"/>
            <a:ext cx="9902857" cy="7638450"/>
            <a:chOff x="-903288" y="0"/>
            <a:chExt cx="9902857" cy="7638450"/>
          </a:xfrm>
        </p:grpSpPr>
        <p:cxnSp>
          <p:nvCxnSpPr>
            <p:cNvPr id="8" name="Straight Connector 7"/>
            <p:cNvCxnSpPr/>
            <p:nvPr userDrawn="1"/>
          </p:nvCxnSpPr>
          <p:spPr bwMode="auto">
            <a:xfrm>
              <a:off x="-903288" y="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userDrawn="1"/>
          </p:nvCxnSpPr>
          <p:spPr bwMode="auto">
            <a:xfrm>
              <a:off x="-903288" y="360363"/>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bwMode="auto">
            <a:xfrm>
              <a:off x="-903288" y="719138"/>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bwMode="auto">
            <a:xfrm>
              <a:off x="-903288" y="10795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userDrawn="1"/>
          </p:nvCxnSpPr>
          <p:spPr bwMode="auto">
            <a:xfrm>
              <a:off x="-903288" y="1439863"/>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userDrawn="1"/>
          </p:nvCxnSpPr>
          <p:spPr bwMode="auto">
            <a:xfrm>
              <a:off x="-903288" y="1800225"/>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userDrawn="1"/>
          </p:nvCxnSpPr>
          <p:spPr bwMode="auto">
            <a:xfrm>
              <a:off x="-903288" y="2160588"/>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userDrawn="1"/>
          </p:nvCxnSpPr>
          <p:spPr bwMode="auto">
            <a:xfrm>
              <a:off x="-903288" y="252095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userDrawn="1"/>
          </p:nvCxnSpPr>
          <p:spPr bwMode="auto">
            <a:xfrm>
              <a:off x="-903288" y="2879725"/>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userDrawn="1"/>
          </p:nvCxnSpPr>
          <p:spPr bwMode="auto">
            <a:xfrm>
              <a:off x="-903288" y="3240088"/>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userDrawn="1"/>
          </p:nvCxnSpPr>
          <p:spPr bwMode="auto">
            <a:xfrm>
              <a:off x="-903288" y="360045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userDrawn="1"/>
          </p:nvCxnSpPr>
          <p:spPr bwMode="auto">
            <a:xfrm>
              <a:off x="-903288" y="3960813"/>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userDrawn="1"/>
          </p:nvCxnSpPr>
          <p:spPr bwMode="auto">
            <a:xfrm>
              <a:off x="-903288" y="4319588"/>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userDrawn="1"/>
          </p:nvCxnSpPr>
          <p:spPr bwMode="auto">
            <a:xfrm>
              <a:off x="-903288" y="467995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userDrawn="1"/>
          </p:nvCxnSpPr>
          <p:spPr bwMode="auto">
            <a:xfrm>
              <a:off x="-903288" y="5040313"/>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userDrawn="1"/>
          </p:nvCxnSpPr>
          <p:spPr bwMode="auto">
            <a:xfrm rot="5400000">
              <a:off x="467915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userDrawn="1"/>
          </p:nvCxnSpPr>
          <p:spPr bwMode="auto">
            <a:xfrm rot="5400000">
              <a:off x="4318792"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userDrawn="1"/>
          </p:nvCxnSpPr>
          <p:spPr bwMode="auto">
            <a:xfrm rot="5400000">
              <a:off x="396001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userDrawn="1"/>
          </p:nvCxnSpPr>
          <p:spPr bwMode="auto">
            <a:xfrm rot="5400000">
              <a:off x="359806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userDrawn="1"/>
          </p:nvCxnSpPr>
          <p:spPr bwMode="auto">
            <a:xfrm rot="5400000">
              <a:off x="3239292"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userDrawn="1"/>
          </p:nvCxnSpPr>
          <p:spPr bwMode="auto">
            <a:xfrm rot="5400000">
              <a:off x="287893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userDrawn="1"/>
          </p:nvCxnSpPr>
          <p:spPr bwMode="auto">
            <a:xfrm rot="5400000">
              <a:off x="251856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userDrawn="1"/>
          </p:nvCxnSpPr>
          <p:spPr bwMode="auto">
            <a:xfrm rot="5400000">
              <a:off x="215820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userDrawn="1"/>
          </p:nvCxnSpPr>
          <p:spPr bwMode="auto">
            <a:xfrm rot="5400000">
              <a:off x="179943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userDrawn="1"/>
          </p:nvCxnSpPr>
          <p:spPr bwMode="auto">
            <a:xfrm rot="5400000">
              <a:off x="143906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userDrawn="1"/>
          </p:nvCxnSpPr>
          <p:spPr bwMode="auto">
            <a:xfrm rot="5400000">
              <a:off x="107870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userDrawn="1"/>
          </p:nvCxnSpPr>
          <p:spPr bwMode="auto">
            <a:xfrm rot="5400000">
              <a:off x="718342"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userDrawn="1"/>
          </p:nvCxnSpPr>
          <p:spPr bwMode="auto">
            <a:xfrm rot="5400000">
              <a:off x="35956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userDrawn="1"/>
          </p:nvCxnSpPr>
          <p:spPr bwMode="auto">
            <a:xfrm rot="5400000">
              <a:off x="-79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userDrawn="1"/>
          </p:nvCxnSpPr>
          <p:spPr bwMode="auto">
            <a:xfrm rot="5400000">
              <a:off x="-361158"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userDrawn="1"/>
          </p:nvCxnSpPr>
          <p:spPr bwMode="auto">
            <a:xfrm rot="5400000">
              <a:off x="6839742"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userDrawn="1"/>
          </p:nvCxnSpPr>
          <p:spPr bwMode="auto">
            <a:xfrm rot="5400000">
              <a:off x="647938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userDrawn="1"/>
          </p:nvCxnSpPr>
          <p:spPr bwMode="auto">
            <a:xfrm rot="5400000">
              <a:off x="611901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userDrawn="1"/>
          </p:nvCxnSpPr>
          <p:spPr bwMode="auto">
            <a:xfrm rot="5400000">
              <a:off x="575865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userDrawn="1"/>
          </p:nvCxnSpPr>
          <p:spPr bwMode="auto">
            <a:xfrm rot="5400000">
              <a:off x="5398292"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userDrawn="1"/>
          </p:nvCxnSpPr>
          <p:spPr bwMode="auto">
            <a:xfrm rot="5400000">
              <a:off x="503951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userDrawn="1"/>
          </p:nvCxnSpPr>
          <p:spPr bwMode="auto">
            <a:xfrm rot="5400000">
              <a:off x="467915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userDrawn="1"/>
          </p:nvCxnSpPr>
          <p:spPr bwMode="auto">
            <a:xfrm rot="5400000">
              <a:off x="720010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userDrawn="1"/>
          </p:nvCxnSpPr>
          <p:spPr bwMode="auto">
            <a:xfrm rot="5400000">
              <a:off x="756046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userDrawn="1"/>
          </p:nvCxnSpPr>
          <p:spPr bwMode="auto">
            <a:xfrm rot="5400000">
              <a:off x="792000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userDrawn="1"/>
          </p:nvCxnSpPr>
          <p:spPr bwMode="auto">
            <a:xfrm rot="5400000">
              <a:off x="828000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userDrawn="1"/>
          </p:nvCxnSpPr>
          <p:spPr bwMode="auto">
            <a:xfrm rot="5400000">
              <a:off x="864000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userDrawn="1"/>
          </p:nvCxnSpPr>
          <p:spPr bwMode="auto">
            <a:xfrm>
              <a:off x="-903288" y="54000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userDrawn="1"/>
          </p:nvCxnSpPr>
          <p:spPr bwMode="auto">
            <a:xfrm>
              <a:off x="-903288" y="57600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userDrawn="1"/>
          </p:nvCxnSpPr>
          <p:spPr bwMode="auto">
            <a:xfrm>
              <a:off x="-903288" y="61200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userDrawn="1"/>
          </p:nvCxnSpPr>
          <p:spPr bwMode="auto">
            <a:xfrm>
              <a:off x="-903288" y="64800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userDrawn="1"/>
          </p:nvCxnSpPr>
          <p:spPr bwMode="auto">
            <a:xfrm>
              <a:off x="-903288" y="68400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4183449429"/>
      </p:ext>
    </p:extLst>
  </p:cSld>
  <p:clrMapOvr>
    <a:masterClrMapping/>
  </p:clrMapOvr>
  <p:timing>
    <p:tnLst>
      <p:par>
        <p:cTn id="1" dur="indefinite" restart="never" nodeType="tmRoot"/>
      </p:par>
    </p:tnLst>
  </p:timing>
</p:sldLayout>
</file>

<file path=ppt/slideLayouts/slideLayout118.xml><?xml version="1.0" encoding="utf-8"?>
<p:sldLayout xmlns:a="http://schemas.openxmlformats.org/drawingml/2006/main" xmlns:r="http://schemas.openxmlformats.org/officeDocument/2006/relationships" xmlns:p="http://schemas.openxmlformats.org/presentationml/2006/main" preserve="1" userDrawn="1">
  <p:cSld name="text + chart - standard">
    <p:spTree>
      <p:nvGrpSpPr>
        <p:cNvPr id="1" name=""/>
        <p:cNvGrpSpPr/>
        <p:nvPr/>
      </p:nvGrpSpPr>
      <p:grpSpPr>
        <a:xfrm>
          <a:off x="0" y="0"/>
          <a:ext cx="0" cy="0"/>
          <a:chOff x="0" y="0"/>
          <a:chExt cx="0" cy="0"/>
        </a:xfrm>
      </p:grpSpPr>
      <p:sp>
        <p:nvSpPr>
          <p:cNvPr id="5" name="Round Same Side Corner Rectangle 4"/>
          <p:cNvSpPr/>
          <p:nvPr userDrawn="1"/>
        </p:nvSpPr>
        <p:spPr>
          <a:xfrm>
            <a:off x="4819650" y="1803400"/>
            <a:ext cx="3579813" cy="4657725"/>
          </a:xfrm>
          <a:prstGeom prst="round2SameRect">
            <a:avLst>
              <a:gd name="adj1" fmla="val 3390"/>
              <a:gd name="adj2" fmla="val 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Aft>
                <a:spcPct val="50000"/>
              </a:spcAft>
              <a:defRPr/>
            </a:pPr>
            <a:endParaRPr lang="en-GB" dirty="0">
              <a:latin typeface="Franklin Gothic Book"/>
            </a:endParaRPr>
          </a:p>
        </p:txBody>
      </p:sp>
      <p:sp>
        <p:nvSpPr>
          <p:cNvPr id="9" name="Content Placeholder 8"/>
          <p:cNvSpPr>
            <a:spLocks noGrp="1"/>
          </p:cNvSpPr>
          <p:nvPr>
            <p:ph sz="quarter" idx="17" hasCustomPrompt="1"/>
          </p:nvPr>
        </p:nvSpPr>
        <p:spPr>
          <a:xfrm>
            <a:off x="4819650" y="1803400"/>
            <a:ext cx="3579813" cy="4657725"/>
          </a:xfrm>
        </p:spPr>
        <p:txBody>
          <a:bodyPr/>
          <a:lstStyle>
            <a:lvl5pPr marL="0" indent="0">
              <a:defRPr baseline="0">
                <a:latin typeface="Franklin Gothic Book" panose="020B0503020102020204" pitchFamily="34" charset="0"/>
              </a:defRPr>
            </a:lvl5pPr>
          </a:lstStyle>
          <a:p>
            <a:pPr lvl="4"/>
            <a:r>
              <a:rPr lang="en-GB" dirty="0" smtClean="0"/>
              <a:t>Click icon to insert object</a:t>
            </a:r>
            <a:endParaRPr lang="en-GB" dirty="0"/>
          </a:p>
        </p:txBody>
      </p:sp>
      <p:sp>
        <p:nvSpPr>
          <p:cNvPr id="2" name="Title 1" descr="Ideally your title should fit on one line." title="Slide title"/>
          <p:cNvSpPr>
            <a:spLocks noGrp="1"/>
          </p:cNvSpPr>
          <p:nvPr>
            <p:ph type="title"/>
          </p:nvPr>
        </p:nvSpPr>
        <p:spPr/>
        <p:txBody>
          <a:bodyPr/>
          <a:lstStyle/>
          <a:p>
            <a:r>
              <a:rPr lang="en-US" smtClean="0"/>
              <a:t>Click to edit Master title style</a:t>
            </a:r>
            <a:endParaRPr lang="en-GB"/>
          </a:p>
        </p:txBody>
      </p:sp>
      <p:sp>
        <p:nvSpPr>
          <p:cNvPr id="100"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605E3BC2-7194-4006-B962-7BBE4054D4D9}" type="datetime1">
              <a:rPr lang="en-US" smtClean="0"/>
              <a:t>8/30/2019</a:t>
            </a:fld>
            <a:endParaRPr lang="en-GB" dirty="0"/>
          </a:p>
        </p:txBody>
      </p:sp>
      <p:sp>
        <p:nvSpPr>
          <p:cNvPr id="101"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103"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
        <p:nvSpPr>
          <p:cNvPr id="4" name="Text Placeholder 3"/>
          <p:cNvSpPr>
            <a:spLocks noGrp="1"/>
          </p:cNvSpPr>
          <p:nvPr>
            <p:ph type="body" sz="quarter" idx="16"/>
          </p:nvPr>
        </p:nvSpPr>
        <p:spPr>
          <a:xfrm>
            <a:off x="719138" y="1803400"/>
            <a:ext cx="3605212" cy="4683125"/>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GB" dirty="0"/>
          </a:p>
        </p:txBody>
      </p:sp>
    </p:spTree>
    <p:extLst>
      <p:ext uri="{BB962C8B-B14F-4D97-AF65-F5344CB8AC3E}">
        <p14:creationId xmlns:p14="http://schemas.microsoft.com/office/powerpoint/2010/main" val="3351175674"/>
      </p:ext>
    </p:extLst>
  </p:cSld>
  <p:clrMapOvr>
    <a:masterClrMapping/>
  </p:clrMapOvr>
  <p:timing>
    <p:tnLst>
      <p:par>
        <p:cTn id="1" dur="indefinite" restart="never" nodeType="tmRoot"/>
      </p:par>
    </p:tnLst>
  </p:timing>
</p:sldLayout>
</file>

<file path=ppt/slideLayouts/slideLayout119.xml><?xml version="1.0" encoding="utf-8"?>
<p:sldLayout xmlns:a="http://schemas.openxmlformats.org/drawingml/2006/main" xmlns:r="http://schemas.openxmlformats.org/officeDocument/2006/relationships" xmlns:p="http://schemas.openxmlformats.org/presentationml/2006/main" preserve="1" userDrawn="1">
  <p:cSld name="1_text + chart">
    <p:spTree>
      <p:nvGrpSpPr>
        <p:cNvPr id="1" name=""/>
        <p:cNvGrpSpPr/>
        <p:nvPr/>
      </p:nvGrpSpPr>
      <p:grpSpPr>
        <a:xfrm>
          <a:off x="0" y="0"/>
          <a:ext cx="0" cy="0"/>
          <a:chOff x="0" y="0"/>
          <a:chExt cx="0" cy="0"/>
        </a:xfrm>
      </p:grpSpPr>
      <p:sp>
        <p:nvSpPr>
          <p:cNvPr id="10" name="Round Same Side Corner Rectangle 9"/>
          <p:cNvSpPr/>
          <p:nvPr userDrawn="1"/>
        </p:nvSpPr>
        <p:spPr>
          <a:xfrm>
            <a:off x="4819649" y="1794782"/>
            <a:ext cx="3605215" cy="4666343"/>
          </a:xfrm>
          <a:prstGeom prst="round2SameRect">
            <a:avLst>
              <a:gd name="adj1" fmla="val 3390"/>
              <a:gd name="adj2" fmla="val 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Aft>
                <a:spcPct val="50000"/>
              </a:spcAft>
              <a:defRPr/>
            </a:pPr>
            <a:endParaRPr lang="en-GB" dirty="0">
              <a:latin typeface="Franklin Gothic Book"/>
            </a:endParaRPr>
          </a:p>
        </p:txBody>
      </p:sp>
      <p:sp>
        <p:nvSpPr>
          <p:cNvPr id="14" name="Content Placeholder 8"/>
          <p:cNvSpPr>
            <a:spLocks noGrp="1"/>
          </p:cNvSpPr>
          <p:nvPr>
            <p:ph sz="quarter" idx="18" hasCustomPrompt="1"/>
          </p:nvPr>
        </p:nvSpPr>
        <p:spPr>
          <a:xfrm>
            <a:off x="4819650" y="1803400"/>
            <a:ext cx="3579813" cy="4657725"/>
          </a:xfrm>
        </p:spPr>
        <p:txBody>
          <a:bodyPr/>
          <a:lstStyle>
            <a:lvl5pPr marL="0" indent="0">
              <a:defRPr baseline="0">
                <a:latin typeface="Franklin Gothic Book" panose="020B0503020102020204" pitchFamily="34" charset="0"/>
              </a:defRPr>
            </a:lvl5pPr>
          </a:lstStyle>
          <a:p>
            <a:pPr lvl="4"/>
            <a:r>
              <a:rPr lang="en-GB" dirty="0" smtClean="0"/>
              <a:t>Click icon to insert object</a:t>
            </a:r>
            <a:endParaRPr lang="en-GB" dirty="0"/>
          </a:p>
        </p:txBody>
      </p:sp>
      <p:sp>
        <p:nvSpPr>
          <p:cNvPr id="2" name="Title 1" descr="Ideally your title should fit on one line." title="Slide title"/>
          <p:cNvSpPr>
            <a:spLocks noGrp="1"/>
          </p:cNvSpPr>
          <p:nvPr>
            <p:ph type="title"/>
          </p:nvPr>
        </p:nvSpPr>
        <p:spPr/>
        <p:txBody>
          <a:bodyPr/>
          <a:lstStyle/>
          <a:p>
            <a:r>
              <a:rPr lang="en-US" smtClean="0"/>
              <a:t>Click to edit Master title style</a:t>
            </a:r>
            <a:endParaRPr lang="en-GB"/>
          </a:p>
        </p:txBody>
      </p:sp>
      <p:sp>
        <p:nvSpPr>
          <p:cNvPr id="100"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CFF3CED0-2D03-4F7C-B654-64057095B8D1}" type="datetime1">
              <a:rPr lang="en-US" smtClean="0"/>
              <a:t>8/30/2019</a:t>
            </a:fld>
            <a:endParaRPr lang="en-GB" dirty="0"/>
          </a:p>
        </p:txBody>
      </p:sp>
      <p:sp>
        <p:nvSpPr>
          <p:cNvPr id="101"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103"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
        <p:nvSpPr>
          <p:cNvPr id="4" name="Text Placeholder 3"/>
          <p:cNvSpPr>
            <a:spLocks noGrp="1"/>
          </p:cNvSpPr>
          <p:nvPr>
            <p:ph type="body" sz="quarter" idx="16"/>
          </p:nvPr>
        </p:nvSpPr>
        <p:spPr>
          <a:xfrm>
            <a:off x="720725" y="1794782"/>
            <a:ext cx="3603625" cy="719137"/>
          </a:xfrm>
        </p:spPr>
        <p:txBody>
          <a:bodyPr/>
          <a:lstStyle>
            <a:lvl1pPr>
              <a:defRPr>
                <a:latin typeface="Franklin Gothic Medium" panose="020B0603020102020204" pitchFamily="34" charset="0"/>
              </a:defRPr>
            </a:lvl1pPr>
          </a:lstStyle>
          <a:p>
            <a:pPr lvl="0"/>
            <a:r>
              <a:rPr lang="en-US" dirty="0" smtClean="0"/>
              <a:t>Click to edit Master text styles</a:t>
            </a:r>
          </a:p>
        </p:txBody>
      </p:sp>
      <p:sp>
        <p:nvSpPr>
          <p:cNvPr id="6" name="Text Placeholder 5"/>
          <p:cNvSpPr>
            <a:spLocks noGrp="1"/>
          </p:cNvSpPr>
          <p:nvPr>
            <p:ph type="body" sz="quarter" idx="17"/>
          </p:nvPr>
        </p:nvSpPr>
        <p:spPr>
          <a:xfrm>
            <a:off x="720725" y="2513919"/>
            <a:ext cx="3603625" cy="3966256"/>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Tree>
    <p:extLst>
      <p:ext uri="{BB962C8B-B14F-4D97-AF65-F5344CB8AC3E}">
        <p14:creationId xmlns:p14="http://schemas.microsoft.com/office/powerpoint/2010/main" val="3776681709"/>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ext + large chart">
    <p:spTree>
      <p:nvGrpSpPr>
        <p:cNvPr id="1" name=""/>
        <p:cNvGrpSpPr/>
        <p:nvPr/>
      </p:nvGrpSpPr>
      <p:grpSpPr>
        <a:xfrm>
          <a:off x="0" y="0"/>
          <a:ext cx="0" cy="0"/>
          <a:chOff x="0" y="0"/>
          <a:chExt cx="0" cy="0"/>
        </a:xfrm>
      </p:grpSpPr>
      <p:sp>
        <p:nvSpPr>
          <p:cNvPr id="5" name="Round Same Side Corner Rectangle 4"/>
          <p:cNvSpPr/>
          <p:nvPr userDrawn="1"/>
        </p:nvSpPr>
        <p:spPr>
          <a:xfrm>
            <a:off x="3609976" y="1803400"/>
            <a:ext cx="4789488" cy="4657725"/>
          </a:xfrm>
          <a:prstGeom prst="round2SameRect">
            <a:avLst>
              <a:gd name="adj1" fmla="val 3390"/>
              <a:gd name="adj2" fmla="val 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Aft>
                <a:spcPct val="50000"/>
              </a:spcAft>
              <a:defRPr/>
            </a:pPr>
            <a:endParaRPr lang="en-GB" dirty="0">
              <a:latin typeface="Franklin Gothic Book"/>
            </a:endParaRPr>
          </a:p>
        </p:txBody>
      </p:sp>
      <p:sp>
        <p:nvSpPr>
          <p:cNvPr id="9" name="Content Placeholder 8"/>
          <p:cNvSpPr>
            <a:spLocks noGrp="1"/>
          </p:cNvSpPr>
          <p:nvPr>
            <p:ph sz="quarter" idx="17" hasCustomPrompt="1"/>
          </p:nvPr>
        </p:nvSpPr>
        <p:spPr>
          <a:xfrm>
            <a:off x="3609976" y="1803400"/>
            <a:ext cx="4789488" cy="4657725"/>
          </a:xfrm>
        </p:spPr>
        <p:txBody>
          <a:bodyPr/>
          <a:lstStyle>
            <a:lvl5pPr marL="0" indent="0">
              <a:defRPr baseline="0">
                <a:latin typeface="Franklin Gothic Book" panose="020B0503020102020204" pitchFamily="34" charset="0"/>
              </a:defRPr>
            </a:lvl5pPr>
          </a:lstStyle>
          <a:p>
            <a:pPr lvl="4"/>
            <a:r>
              <a:rPr lang="en-GB" dirty="0" smtClean="0"/>
              <a:t>Click icon to insert object</a:t>
            </a:r>
            <a:endParaRPr lang="en-GB" dirty="0"/>
          </a:p>
        </p:txBody>
      </p:sp>
      <p:sp>
        <p:nvSpPr>
          <p:cNvPr id="2" name="Title 1" descr="Ideally your title should fit on one line." title="Slide title"/>
          <p:cNvSpPr>
            <a:spLocks noGrp="1"/>
          </p:cNvSpPr>
          <p:nvPr>
            <p:ph type="title"/>
          </p:nvPr>
        </p:nvSpPr>
        <p:spPr/>
        <p:txBody>
          <a:bodyPr/>
          <a:lstStyle/>
          <a:p>
            <a:r>
              <a:rPr lang="en-US" smtClean="0"/>
              <a:t>Click to edit Master title style</a:t>
            </a:r>
            <a:endParaRPr lang="en-GB"/>
          </a:p>
        </p:txBody>
      </p:sp>
      <p:sp>
        <p:nvSpPr>
          <p:cNvPr id="100"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306B3D5F-6D40-4269-8F9A-91EE14218CAA}" type="datetime1">
              <a:rPr lang="en-US" smtClean="0"/>
              <a:t>8/30/2019</a:t>
            </a:fld>
            <a:endParaRPr lang="en-GB" dirty="0"/>
          </a:p>
        </p:txBody>
      </p:sp>
      <p:sp>
        <p:nvSpPr>
          <p:cNvPr id="101" name="Footer Placeholder 4"/>
          <p:cNvSpPr>
            <a:spLocks noGrp="1"/>
          </p:cNvSpPr>
          <p:nvPr>
            <p:ph type="ftr" sz="quarter" idx="3"/>
          </p:nvPr>
        </p:nvSpPr>
        <p:spPr>
          <a:xfrm>
            <a:off x="0" y="6480000"/>
            <a:ext cx="9144000" cy="378000"/>
          </a:xfrm>
          <a:prstGeom prst="rect">
            <a:avLst/>
          </a:prstGeom>
        </p:spPr>
        <p:txBody>
          <a:bodyPr lIns="0" tIns="0" rIns="0" bIns="0" anchor="ctr"/>
          <a:lstStyle>
            <a:lvl1pPr algn="ctr">
              <a:defRPr lang="en-GB"/>
            </a:lvl1pPr>
          </a:lstStyle>
          <a:p>
            <a:endParaRPr lang="en-GB"/>
          </a:p>
        </p:txBody>
      </p:sp>
      <p:sp>
        <p:nvSpPr>
          <p:cNvPr id="103"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
        <p:nvSpPr>
          <p:cNvPr id="4" name="Text Placeholder 3"/>
          <p:cNvSpPr>
            <a:spLocks noGrp="1"/>
          </p:cNvSpPr>
          <p:nvPr>
            <p:ph type="body" sz="quarter" idx="16"/>
          </p:nvPr>
        </p:nvSpPr>
        <p:spPr>
          <a:xfrm>
            <a:off x="719138" y="1803400"/>
            <a:ext cx="2519361" cy="4683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Tree>
    <p:extLst>
      <p:ext uri="{BB962C8B-B14F-4D97-AF65-F5344CB8AC3E}">
        <p14:creationId xmlns:p14="http://schemas.microsoft.com/office/powerpoint/2010/main" val="2551109212"/>
      </p:ext>
    </p:extLst>
  </p:cSld>
  <p:clrMapOvr>
    <a:masterClrMapping/>
  </p:clrMapOvr>
  <p:timing>
    <p:tnLst>
      <p:par>
        <p:cTn id="1" dur="indefinite" restart="never" nodeType="tmRoot"/>
      </p:par>
    </p:tnLst>
  </p:timing>
</p:sldLayout>
</file>

<file path=ppt/slideLayouts/slideLayout120.xml><?xml version="1.0" encoding="utf-8"?>
<p:sldLayout xmlns:a="http://schemas.openxmlformats.org/drawingml/2006/main" xmlns:r="http://schemas.openxmlformats.org/officeDocument/2006/relationships" xmlns:p="http://schemas.openxmlformats.org/presentationml/2006/main" preserve="1" userDrawn="1">
  <p:cSld name="2_text + chart">
    <p:spTree>
      <p:nvGrpSpPr>
        <p:cNvPr id="1" name=""/>
        <p:cNvGrpSpPr/>
        <p:nvPr/>
      </p:nvGrpSpPr>
      <p:grpSpPr>
        <a:xfrm>
          <a:off x="0" y="0"/>
          <a:ext cx="0" cy="0"/>
          <a:chOff x="0" y="0"/>
          <a:chExt cx="0" cy="0"/>
        </a:xfrm>
      </p:grpSpPr>
      <p:sp>
        <p:nvSpPr>
          <p:cNvPr id="2" name="Title 1" descr="Ideally your title should fit on one line." title="Slide title"/>
          <p:cNvSpPr>
            <a:spLocks noGrp="1"/>
          </p:cNvSpPr>
          <p:nvPr>
            <p:ph type="title"/>
          </p:nvPr>
        </p:nvSpPr>
        <p:spPr/>
        <p:txBody>
          <a:bodyPr/>
          <a:lstStyle/>
          <a:p>
            <a:r>
              <a:rPr lang="en-US" smtClean="0"/>
              <a:t>Click to edit Master title style</a:t>
            </a:r>
            <a:endParaRPr lang="en-GB"/>
          </a:p>
        </p:txBody>
      </p:sp>
      <p:sp>
        <p:nvSpPr>
          <p:cNvPr id="100"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5E264057-B42E-4CDC-B6E8-7346BAFF4867}" type="datetime1">
              <a:rPr lang="en-US" smtClean="0"/>
              <a:t>8/30/2019</a:t>
            </a:fld>
            <a:endParaRPr lang="en-GB" dirty="0"/>
          </a:p>
        </p:txBody>
      </p:sp>
      <p:sp>
        <p:nvSpPr>
          <p:cNvPr id="101"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103"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
        <p:nvSpPr>
          <p:cNvPr id="13" name="Round Same Side Corner Rectangle 12"/>
          <p:cNvSpPr/>
          <p:nvPr userDrawn="1"/>
        </p:nvSpPr>
        <p:spPr>
          <a:xfrm>
            <a:off x="4819649" y="1795006"/>
            <a:ext cx="3605215" cy="4666119"/>
          </a:xfrm>
          <a:prstGeom prst="round2SameRect">
            <a:avLst>
              <a:gd name="adj1" fmla="val 3390"/>
              <a:gd name="adj2" fmla="val 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Aft>
                <a:spcPct val="50000"/>
              </a:spcAft>
              <a:defRPr/>
            </a:pPr>
            <a:endParaRPr lang="en-GB" dirty="0">
              <a:latin typeface="Franklin Gothic Book"/>
            </a:endParaRPr>
          </a:p>
        </p:txBody>
      </p:sp>
      <p:sp>
        <p:nvSpPr>
          <p:cNvPr id="16" name="Text Placeholder 3"/>
          <p:cNvSpPr>
            <a:spLocks noGrp="1"/>
          </p:cNvSpPr>
          <p:nvPr>
            <p:ph type="body" sz="quarter" idx="16"/>
          </p:nvPr>
        </p:nvSpPr>
        <p:spPr>
          <a:xfrm>
            <a:off x="720725" y="1795006"/>
            <a:ext cx="3603625" cy="719137"/>
          </a:xfrm>
        </p:spPr>
        <p:txBody>
          <a:bodyPr/>
          <a:lstStyle>
            <a:lvl1pPr>
              <a:defRPr>
                <a:latin typeface="Franklin Gothic Medium" panose="020B0603020102020204" pitchFamily="34" charset="0"/>
              </a:defRPr>
            </a:lvl1pPr>
          </a:lstStyle>
          <a:p>
            <a:pPr lvl="0"/>
            <a:r>
              <a:rPr lang="en-US" dirty="0" smtClean="0"/>
              <a:t>Click to edit Master text styles</a:t>
            </a:r>
          </a:p>
        </p:txBody>
      </p:sp>
      <p:sp>
        <p:nvSpPr>
          <p:cNvPr id="17" name="Text Placeholder 5"/>
          <p:cNvSpPr>
            <a:spLocks noGrp="1"/>
          </p:cNvSpPr>
          <p:nvPr>
            <p:ph type="body" sz="quarter" idx="17"/>
          </p:nvPr>
        </p:nvSpPr>
        <p:spPr>
          <a:xfrm>
            <a:off x="720725" y="2527300"/>
            <a:ext cx="3603625" cy="3952875"/>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22" name="Text Placeholder 3"/>
          <p:cNvSpPr>
            <a:spLocks noGrp="1"/>
          </p:cNvSpPr>
          <p:nvPr>
            <p:ph type="body" sz="quarter" idx="18"/>
          </p:nvPr>
        </p:nvSpPr>
        <p:spPr>
          <a:xfrm>
            <a:off x="4950220" y="1938108"/>
            <a:ext cx="3329348" cy="566737"/>
          </a:xfrm>
        </p:spPr>
        <p:txBody>
          <a:bodyPr/>
          <a:lstStyle>
            <a:lvl1pPr>
              <a:defRPr sz="1800">
                <a:latin typeface="Franklin Gothic Medium" panose="020B0603020102020204" pitchFamily="34" charset="0"/>
              </a:defRPr>
            </a:lvl1pPr>
          </a:lstStyle>
          <a:p>
            <a:pPr lvl="0"/>
            <a:r>
              <a:rPr lang="en-US" dirty="0" smtClean="0"/>
              <a:t>Click to edit Master text styles</a:t>
            </a:r>
          </a:p>
        </p:txBody>
      </p:sp>
      <p:sp>
        <p:nvSpPr>
          <p:cNvPr id="23" name="Content Placeholder 8"/>
          <p:cNvSpPr>
            <a:spLocks noGrp="1"/>
          </p:cNvSpPr>
          <p:nvPr>
            <p:ph sz="quarter" idx="19" hasCustomPrompt="1"/>
          </p:nvPr>
        </p:nvSpPr>
        <p:spPr>
          <a:xfrm>
            <a:off x="4819650" y="2504845"/>
            <a:ext cx="3579813" cy="3956280"/>
          </a:xfrm>
        </p:spPr>
        <p:txBody>
          <a:bodyPr/>
          <a:lstStyle>
            <a:lvl5pPr marL="0" indent="0">
              <a:defRPr baseline="0">
                <a:latin typeface="Franklin Gothic Book" panose="020B0503020102020204" pitchFamily="34" charset="0"/>
              </a:defRPr>
            </a:lvl5pPr>
          </a:lstStyle>
          <a:p>
            <a:pPr lvl="4"/>
            <a:r>
              <a:rPr lang="en-GB" dirty="0" smtClean="0"/>
              <a:t>Click icon to insert object</a:t>
            </a:r>
            <a:endParaRPr lang="en-GB" dirty="0"/>
          </a:p>
        </p:txBody>
      </p:sp>
    </p:spTree>
    <p:extLst>
      <p:ext uri="{BB962C8B-B14F-4D97-AF65-F5344CB8AC3E}">
        <p14:creationId xmlns:p14="http://schemas.microsoft.com/office/powerpoint/2010/main" val="3440233989"/>
      </p:ext>
    </p:extLst>
  </p:cSld>
  <p:clrMapOvr>
    <a:masterClrMapping/>
  </p:clrMapOvr>
  <p:timing>
    <p:tnLst>
      <p:par>
        <p:cTn id="1" dur="indefinite" restart="never" nodeType="tmRoot"/>
      </p:par>
    </p:tnLst>
  </p:timing>
</p:sldLayout>
</file>

<file path=ppt/slideLayouts/slideLayout121.xml><?xml version="1.0" encoding="utf-8"?>
<p:sldLayout xmlns:a="http://schemas.openxmlformats.org/drawingml/2006/main" xmlns:r="http://schemas.openxmlformats.org/officeDocument/2006/relationships" xmlns:p="http://schemas.openxmlformats.org/presentationml/2006/main" preserve="1" userDrawn="1">
  <p:cSld name="Chart + text">
    <p:spTree>
      <p:nvGrpSpPr>
        <p:cNvPr id="1" name=""/>
        <p:cNvGrpSpPr/>
        <p:nvPr/>
      </p:nvGrpSpPr>
      <p:grpSpPr>
        <a:xfrm>
          <a:off x="0" y="0"/>
          <a:ext cx="0" cy="0"/>
          <a:chOff x="0" y="0"/>
          <a:chExt cx="0" cy="0"/>
        </a:xfrm>
      </p:grpSpPr>
      <p:sp>
        <p:nvSpPr>
          <p:cNvPr id="15" name="Round Same Side Corner Rectangle 14"/>
          <p:cNvSpPr/>
          <p:nvPr userDrawn="1"/>
        </p:nvSpPr>
        <p:spPr>
          <a:xfrm>
            <a:off x="719135" y="1803400"/>
            <a:ext cx="3605215" cy="4642643"/>
          </a:xfrm>
          <a:prstGeom prst="round2SameRect">
            <a:avLst>
              <a:gd name="adj1" fmla="val 3390"/>
              <a:gd name="adj2" fmla="val 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Aft>
                <a:spcPct val="50000"/>
              </a:spcAft>
              <a:defRPr/>
            </a:pPr>
            <a:endParaRPr lang="en-GB" dirty="0">
              <a:latin typeface="Franklin Gothic Book"/>
            </a:endParaRPr>
          </a:p>
        </p:txBody>
      </p:sp>
      <p:sp>
        <p:nvSpPr>
          <p:cNvPr id="19" name="Content Placeholder 8"/>
          <p:cNvSpPr>
            <a:spLocks noGrp="1"/>
          </p:cNvSpPr>
          <p:nvPr>
            <p:ph sz="quarter" idx="19" hasCustomPrompt="1"/>
          </p:nvPr>
        </p:nvSpPr>
        <p:spPr>
          <a:xfrm>
            <a:off x="719136" y="1803400"/>
            <a:ext cx="3579813" cy="4642643"/>
          </a:xfrm>
        </p:spPr>
        <p:txBody>
          <a:bodyPr/>
          <a:lstStyle>
            <a:lvl5pPr marL="0" indent="0">
              <a:defRPr baseline="0">
                <a:latin typeface="Franklin Gothic Book" panose="020B0503020102020204" pitchFamily="34" charset="0"/>
              </a:defRPr>
            </a:lvl5pPr>
          </a:lstStyle>
          <a:p>
            <a:pPr lvl="4"/>
            <a:r>
              <a:rPr lang="en-GB" dirty="0" smtClean="0"/>
              <a:t>Click icon to insert object</a:t>
            </a:r>
            <a:endParaRPr lang="en-GB" dirty="0"/>
          </a:p>
        </p:txBody>
      </p:sp>
      <p:sp>
        <p:nvSpPr>
          <p:cNvPr id="2" name="Title 1" descr="Ideally your title should fit on one line." title="Slide title"/>
          <p:cNvSpPr>
            <a:spLocks noGrp="1"/>
          </p:cNvSpPr>
          <p:nvPr>
            <p:ph type="title"/>
          </p:nvPr>
        </p:nvSpPr>
        <p:spPr/>
        <p:txBody>
          <a:bodyPr/>
          <a:lstStyle/>
          <a:p>
            <a:r>
              <a:rPr lang="en-US" smtClean="0"/>
              <a:t>Click to edit Master title style</a:t>
            </a:r>
            <a:endParaRPr lang="en-GB"/>
          </a:p>
        </p:txBody>
      </p:sp>
      <p:sp>
        <p:nvSpPr>
          <p:cNvPr id="102"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3E781BCD-BDA6-4433-81D2-4A3278110099}" type="datetime1">
              <a:rPr lang="en-US" smtClean="0"/>
              <a:t>8/30/2019</a:t>
            </a:fld>
            <a:endParaRPr lang="en-GB" dirty="0"/>
          </a:p>
        </p:txBody>
      </p:sp>
      <p:sp>
        <p:nvSpPr>
          <p:cNvPr id="103"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105"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
        <p:nvSpPr>
          <p:cNvPr id="17" name="Text Placeholder 5"/>
          <p:cNvSpPr>
            <a:spLocks noGrp="1"/>
          </p:cNvSpPr>
          <p:nvPr>
            <p:ph type="body" sz="quarter" idx="17"/>
          </p:nvPr>
        </p:nvSpPr>
        <p:spPr>
          <a:xfrm>
            <a:off x="4803774" y="1803400"/>
            <a:ext cx="3603625" cy="4695031"/>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Tree>
    <p:extLst>
      <p:ext uri="{BB962C8B-B14F-4D97-AF65-F5344CB8AC3E}">
        <p14:creationId xmlns:p14="http://schemas.microsoft.com/office/powerpoint/2010/main" val="72305412"/>
      </p:ext>
    </p:extLst>
  </p:cSld>
  <p:clrMapOvr>
    <a:masterClrMapping/>
  </p:clrMapOvr>
  <p:timing>
    <p:tnLst>
      <p:par>
        <p:cTn id="1" dur="indefinite" restart="never" nodeType="tmRoot"/>
      </p:par>
    </p:tnLst>
  </p:timing>
</p:sldLayout>
</file>

<file path=ppt/slideLayouts/slideLayout122.xml><?xml version="1.0" encoding="utf-8"?>
<p:sldLayout xmlns:a="http://schemas.openxmlformats.org/drawingml/2006/main" xmlns:r="http://schemas.openxmlformats.org/officeDocument/2006/relationships" xmlns:p="http://schemas.openxmlformats.org/presentationml/2006/main" preserve="1" userDrawn="1">
  <p:cSld name="1_Chart + text">
    <p:spTree>
      <p:nvGrpSpPr>
        <p:cNvPr id="1" name=""/>
        <p:cNvGrpSpPr/>
        <p:nvPr/>
      </p:nvGrpSpPr>
      <p:grpSpPr>
        <a:xfrm>
          <a:off x="0" y="0"/>
          <a:ext cx="0" cy="0"/>
          <a:chOff x="0" y="0"/>
          <a:chExt cx="0" cy="0"/>
        </a:xfrm>
      </p:grpSpPr>
      <p:sp>
        <p:nvSpPr>
          <p:cNvPr id="15" name="Round Same Side Corner Rectangle 14"/>
          <p:cNvSpPr/>
          <p:nvPr userDrawn="1"/>
        </p:nvSpPr>
        <p:spPr>
          <a:xfrm>
            <a:off x="719135" y="1803400"/>
            <a:ext cx="3605215" cy="4642643"/>
          </a:xfrm>
          <a:prstGeom prst="round2SameRect">
            <a:avLst>
              <a:gd name="adj1" fmla="val 3390"/>
              <a:gd name="adj2" fmla="val 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Aft>
                <a:spcPct val="50000"/>
              </a:spcAft>
              <a:defRPr/>
            </a:pPr>
            <a:endParaRPr lang="en-GB" dirty="0">
              <a:latin typeface="Franklin Gothic Book"/>
            </a:endParaRPr>
          </a:p>
        </p:txBody>
      </p:sp>
      <p:sp>
        <p:nvSpPr>
          <p:cNvPr id="19" name="Content Placeholder 8"/>
          <p:cNvSpPr>
            <a:spLocks noGrp="1"/>
          </p:cNvSpPr>
          <p:nvPr>
            <p:ph sz="quarter" idx="19" hasCustomPrompt="1"/>
          </p:nvPr>
        </p:nvSpPr>
        <p:spPr>
          <a:xfrm>
            <a:off x="719136" y="1803400"/>
            <a:ext cx="3579813" cy="4642643"/>
          </a:xfrm>
        </p:spPr>
        <p:txBody>
          <a:bodyPr/>
          <a:lstStyle>
            <a:lvl5pPr marL="0" indent="0">
              <a:defRPr baseline="0">
                <a:latin typeface="Franklin Gothic Book" panose="020B0503020102020204" pitchFamily="34" charset="0"/>
              </a:defRPr>
            </a:lvl5pPr>
          </a:lstStyle>
          <a:p>
            <a:pPr lvl="4"/>
            <a:r>
              <a:rPr lang="en-GB" dirty="0" smtClean="0"/>
              <a:t>Click icon to insert object</a:t>
            </a:r>
            <a:endParaRPr lang="en-GB" dirty="0"/>
          </a:p>
        </p:txBody>
      </p:sp>
      <p:sp>
        <p:nvSpPr>
          <p:cNvPr id="2" name="Title 1" descr="Ideally your title should fit on one line." title="Slide title"/>
          <p:cNvSpPr>
            <a:spLocks noGrp="1"/>
          </p:cNvSpPr>
          <p:nvPr>
            <p:ph type="title"/>
          </p:nvPr>
        </p:nvSpPr>
        <p:spPr/>
        <p:txBody>
          <a:bodyPr/>
          <a:lstStyle/>
          <a:p>
            <a:r>
              <a:rPr lang="en-US" smtClean="0"/>
              <a:t>Click to edit Master title style</a:t>
            </a:r>
            <a:endParaRPr lang="en-GB"/>
          </a:p>
        </p:txBody>
      </p:sp>
      <p:sp>
        <p:nvSpPr>
          <p:cNvPr id="102"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31FF77D4-80BD-4147-B0F9-9EEA2EDA00EA}" type="datetime1">
              <a:rPr lang="en-US" smtClean="0"/>
              <a:t>8/30/2019</a:t>
            </a:fld>
            <a:endParaRPr lang="en-GB" dirty="0"/>
          </a:p>
        </p:txBody>
      </p:sp>
      <p:sp>
        <p:nvSpPr>
          <p:cNvPr id="103"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105"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
        <p:nvSpPr>
          <p:cNvPr id="16" name="Text Placeholder 3"/>
          <p:cNvSpPr>
            <a:spLocks noGrp="1"/>
          </p:cNvSpPr>
          <p:nvPr>
            <p:ph type="body" sz="quarter" idx="16"/>
          </p:nvPr>
        </p:nvSpPr>
        <p:spPr>
          <a:xfrm>
            <a:off x="4803774" y="1803400"/>
            <a:ext cx="3603625" cy="719137"/>
          </a:xfrm>
        </p:spPr>
        <p:txBody>
          <a:bodyPr/>
          <a:lstStyle>
            <a:lvl1pPr>
              <a:defRPr>
                <a:latin typeface="Franklin Gothic Medium" panose="020B0603020102020204" pitchFamily="34" charset="0"/>
              </a:defRPr>
            </a:lvl1pPr>
          </a:lstStyle>
          <a:p>
            <a:pPr lvl="0"/>
            <a:r>
              <a:rPr lang="en-US" dirty="0" smtClean="0"/>
              <a:t>Click to edit Master text styles</a:t>
            </a:r>
          </a:p>
        </p:txBody>
      </p:sp>
      <p:sp>
        <p:nvSpPr>
          <p:cNvPr id="17" name="Text Placeholder 5"/>
          <p:cNvSpPr>
            <a:spLocks noGrp="1"/>
          </p:cNvSpPr>
          <p:nvPr>
            <p:ph type="body" sz="quarter" idx="17"/>
          </p:nvPr>
        </p:nvSpPr>
        <p:spPr>
          <a:xfrm>
            <a:off x="4803774" y="2527300"/>
            <a:ext cx="3603625" cy="3971131"/>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extLst>
      <p:ext uri="{BB962C8B-B14F-4D97-AF65-F5344CB8AC3E}">
        <p14:creationId xmlns:p14="http://schemas.microsoft.com/office/powerpoint/2010/main" val="2239848763"/>
      </p:ext>
    </p:extLst>
  </p:cSld>
  <p:clrMapOvr>
    <a:masterClrMapping/>
  </p:clrMapOvr>
  <p:timing>
    <p:tnLst>
      <p:par>
        <p:cTn id="1" dur="indefinite" restart="never" nodeType="tmRoot"/>
      </p:par>
    </p:tnLst>
  </p:timing>
</p:sldLayout>
</file>

<file path=ppt/slideLayouts/slideLayout123.xml><?xml version="1.0" encoding="utf-8"?>
<p:sldLayout xmlns:a="http://schemas.openxmlformats.org/drawingml/2006/main" xmlns:r="http://schemas.openxmlformats.org/officeDocument/2006/relationships" xmlns:p="http://schemas.openxmlformats.org/presentationml/2006/main" preserve="1" userDrawn="1">
  <p:cSld name="4_Chart + text">
    <p:spTree>
      <p:nvGrpSpPr>
        <p:cNvPr id="1" name=""/>
        <p:cNvGrpSpPr/>
        <p:nvPr/>
      </p:nvGrpSpPr>
      <p:grpSpPr>
        <a:xfrm>
          <a:off x="0" y="0"/>
          <a:ext cx="0" cy="0"/>
          <a:chOff x="0" y="0"/>
          <a:chExt cx="0" cy="0"/>
        </a:xfrm>
      </p:grpSpPr>
      <p:sp>
        <p:nvSpPr>
          <p:cNvPr id="2" name="Title 1" descr="Ideally your title should fit on one line." title="Slide title"/>
          <p:cNvSpPr>
            <a:spLocks noGrp="1"/>
          </p:cNvSpPr>
          <p:nvPr>
            <p:ph type="title"/>
          </p:nvPr>
        </p:nvSpPr>
        <p:spPr/>
        <p:txBody>
          <a:bodyPr/>
          <a:lstStyle/>
          <a:p>
            <a:r>
              <a:rPr lang="en-US" smtClean="0"/>
              <a:t>Click to edit Master title style</a:t>
            </a:r>
            <a:endParaRPr lang="en-GB"/>
          </a:p>
        </p:txBody>
      </p:sp>
      <p:sp>
        <p:nvSpPr>
          <p:cNvPr id="102"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35876590-E292-46D3-B321-CE28627F0E1B}" type="datetime1">
              <a:rPr lang="en-US" smtClean="0"/>
              <a:t>8/30/2019</a:t>
            </a:fld>
            <a:endParaRPr lang="en-GB" dirty="0"/>
          </a:p>
        </p:txBody>
      </p:sp>
      <p:sp>
        <p:nvSpPr>
          <p:cNvPr id="103"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105"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
        <p:nvSpPr>
          <p:cNvPr id="15" name="Round Same Side Corner Rectangle 14"/>
          <p:cNvSpPr/>
          <p:nvPr userDrawn="1"/>
        </p:nvSpPr>
        <p:spPr>
          <a:xfrm>
            <a:off x="719135" y="1803400"/>
            <a:ext cx="3605215" cy="4642643"/>
          </a:xfrm>
          <a:prstGeom prst="round2SameRect">
            <a:avLst>
              <a:gd name="adj1" fmla="val 3390"/>
              <a:gd name="adj2" fmla="val 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Aft>
                <a:spcPct val="50000"/>
              </a:spcAft>
              <a:defRPr/>
            </a:pPr>
            <a:endParaRPr lang="en-GB" dirty="0">
              <a:latin typeface="Franklin Gothic Book"/>
            </a:endParaRPr>
          </a:p>
        </p:txBody>
      </p:sp>
      <p:sp>
        <p:nvSpPr>
          <p:cNvPr id="16" name="Text Placeholder 3"/>
          <p:cNvSpPr>
            <a:spLocks noGrp="1"/>
          </p:cNvSpPr>
          <p:nvPr>
            <p:ph type="body" sz="quarter" idx="16"/>
          </p:nvPr>
        </p:nvSpPr>
        <p:spPr>
          <a:xfrm>
            <a:off x="4803774" y="1780836"/>
            <a:ext cx="3603625" cy="719137"/>
          </a:xfrm>
        </p:spPr>
        <p:txBody>
          <a:bodyPr/>
          <a:lstStyle>
            <a:lvl1pPr>
              <a:defRPr>
                <a:latin typeface="Franklin Gothic Medium" panose="020B0603020102020204" pitchFamily="34" charset="0"/>
              </a:defRPr>
            </a:lvl1pPr>
          </a:lstStyle>
          <a:p>
            <a:pPr lvl="0"/>
            <a:r>
              <a:rPr lang="en-US" dirty="0" smtClean="0"/>
              <a:t>Click to edit Master text styles</a:t>
            </a:r>
          </a:p>
        </p:txBody>
      </p:sp>
      <p:sp>
        <p:nvSpPr>
          <p:cNvPr id="17" name="Text Placeholder 5"/>
          <p:cNvSpPr>
            <a:spLocks noGrp="1"/>
          </p:cNvSpPr>
          <p:nvPr>
            <p:ph type="body" sz="quarter" idx="17"/>
          </p:nvPr>
        </p:nvSpPr>
        <p:spPr>
          <a:xfrm>
            <a:off x="4803774" y="2499973"/>
            <a:ext cx="3603625" cy="399845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18" name="Text Placeholder 3"/>
          <p:cNvSpPr>
            <a:spLocks noGrp="1"/>
          </p:cNvSpPr>
          <p:nvPr>
            <p:ph type="body" sz="quarter" idx="18"/>
          </p:nvPr>
        </p:nvSpPr>
        <p:spPr>
          <a:xfrm>
            <a:off x="849706" y="1885156"/>
            <a:ext cx="3329348" cy="566737"/>
          </a:xfrm>
        </p:spPr>
        <p:txBody>
          <a:bodyPr/>
          <a:lstStyle>
            <a:lvl1pPr>
              <a:defRPr sz="1800">
                <a:latin typeface="Franklin Gothic Medium" panose="020B0603020102020204" pitchFamily="34" charset="0"/>
              </a:defRPr>
            </a:lvl1pPr>
          </a:lstStyle>
          <a:p>
            <a:pPr lvl="0"/>
            <a:r>
              <a:rPr lang="en-US" dirty="0" smtClean="0"/>
              <a:t>Click to edit Master text styles</a:t>
            </a:r>
          </a:p>
        </p:txBody>
      </p:sp>
      <p:sp>
        <p:nvSpPr>
          <p:cNvPr id="19" name="Content Placeholder 8"/>
          <p:cNvSpPr>
            <a:spLocks noGrp="1"/>
          </p:cNvSpPr>
          <p:nvPr>
            <p:ph sz="quarter" idx="19" hasCustomPrompt="1"/>
          </p:nvPr>
        </p:nvSpPr>
        <p:spPr>
          <a:xfrm>
            <a:off x="719136" y="2527300"/>
            <a:ext cx="3579813" cy="3918743"/>
          </a:xfrm>
        </p:spPr>
        <p:txBody>
          <a:bodyPr/>
          <a:lstStyle>
            <a:lvl5pPr marL="0" indent="0">
              <a:defRPr baseline="0">
                <a:latin typeface="Franklin Gothic Book" panose="020B0503020102020204" pitchFamily="34" charset="0"/>
              </a:defRPr>
            </a:lvl5pPr>
          </a:lstStyle>
          <a:p>
            <a:pPr lvl="4"/>
            <a:r>
              <a:rPr lang="en-GB" dirty="0" smtClean="0"/>
              <a:t>Click icon to insert object</a:t>
            </a:r>
            <a:endParaRPr lang="en-GB" dirty="0"/>
          </a:p>
        </p:txBody>
      </p:sp>
    </p:spTree>
    <p:extLst>
      <p:ext uri="{BB962C8B-B14F-4D97-AF65-F5344CB8AC3E}">
        <p14:creationId xmlns:p14="http://schemas.microsoft.com/office/powerpoint/2010/main" val="77825830"/>
      </p:ext>
    </p:extLst>
  </p:cSld>
  <p:clrMapOvr>
    <a:masterClrMapping/>
  </p:clrMapOvr>
  <p:timing>
    <p:tnLst>
      <p:par>
        <p:cTn id="1" dur="indefinite" restart="never" nodeType="tmRoot"/>
      </p:par>
    </p:tnLst>
  </p:timing>
</p:sldLayout>
</file>

<file path=ppt/slideLayouts/slideLayout124.xml><?xml version="1.0" encoding="utf-8"?>
<p:sldLayout xmlns:a="http://schemas.openxmlformats.org/drawingml/2006/main" xmlns:r="http://schemas.openxmlformats.org/officeDocument/2006/relationships" xmlns:p="http://schemas.openxmlformats.org/presentationml/2006/main" preserve="1" userDrawn="1">
  <p:cSld name="text + large chart">
    <p:spTree>
      <p:nvGrpSpPr>
        <p:cNvPr id="1" name=""/>
        <p:cNvGrpSpPr/>
        <p:nvPr/>
      </p:nvGrpSpPr>
      <p:grpSpPr>
        <a:xfrm>
          <a:off x="0" y="0"/>
          <a:ext cx="0" cy="0"/>
          <a:chOff x="0" y="0"/>
          <a:chExt cx="0" cy="0"/>
        </a:xfrm>
      </p:grpSpPr>
      <p:sp>
        <p:nvSpPr>
          <p:cNvPr id="5" name="Round Same Side Corner Rectangle 4"/>
          <p:cNvSpPr/>
          <p:nvPr userDrawn="1"/>
        </p:nvSpPr>
        <p:spPr>
          <a:xfrm>
            <a:off x="3609976" y="1803400"/>
            <a:ext cx="4789488" cy="4657725"/>
          </a:xfrm>
          <a:prstGeom prst="round2SameRect">
            <a:avLst>
              <a:gd name="adj1" fmla="val 3390"/>
              <a:gd name="adj2" fmla="val 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Aft>
                <a:spcPct val="50000"/>
              </a:spcAft>
              <a:defRPr/>
            </a:pPr>
            <a:endParaRPr lang="en-GB" dirty="0">
              <a:latin typeface="Franklin Gothic Book"/>
            </a:endParaRPr>
          </a:p>
        </p:txBody>
      </p:sp>
      <p:sp>
        <p:nvSpPr>
          <p:cNvPr id="9" name="Content Placeholder 8"/>
          <p:cNvSpPr>
            <a:spLocks noGrp="1"/>
          </p:cNvSpPr>
          <p:nvPr>
            <p:ph sz="quarter" idx="17" hasCustomPrompt="1"/>
          </p:nvPr>
        </p:nvSpPr>
        <p:spPr>
          <a:xfrm>
            <a:off x="3609976" y="1803400"/>
            <a:ext cx="4789488" cy="4657725"/>
          </a:xfrm>
        </p:spPr>
        <p:txBody>
          <a:bodyPr/>
          <a:lstStyle>
            <a:lvl5pPr marL="0" indent="0">
              <a:defRPr baseline="0">
                <a:latin typeface="Franklin Gothic Book" panose="020B0503020102020204" pitchFamily="34" charset="0"/>
              </a:defRPr>
            </a:lvl5pPr>
          </a:lstStyle>
          <a:p>
            <a:pPr lvl="4"/>
            <a:r>
              <a:rPr lang="en-GB" dirty="0" smtClean="0"/>
              <a:t>Click icon to insert object</a:t>
            </a:r>
            <a:endParaRPr lang="en-GB" dirty="0"/>
          </a:p>
        </p:txBody>
      </p:sp>
      <p:sp>
        <p:nvSpPr>
          <p:cNvPr id="2" name="Title 1" descr="Ideally your title should fit on one line." title="Slide title"/>
          <p:cNvSpPr>
            <a:spLocks noGrp="1"/>
          </p:cNvSpPr>
          <p:nvPr>
            <p:ph type="title"/>
          </p:nvPr>
        </p:nvSpPr>
        <p:spPr/>
        <p:txBody>
          <a:bodyPr/>
          <a:lstStyle/>
          <a:p>
            <a:r>
              <a:rPr lang="en-US" smtClean="0"/>
              <a:t>Click to edit Master title style</a:t>
            </a:r>
            <a:endParaRPr lang="en-GB"/>
          </a:p>
        </p:txBody>
      </p:sp>
      <p:sp>
        <p:nvSpPr>
          <p:cNvPr id="100"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3C1B5A38-5A2F-4CA9-AB19-9FC847247DCE}" type="datetime1">
              <a:rPr lang="en-US" smtClean="0"/>
              <a:t>8/30/2019</a:t>
            </a:fld>
            <a:endParaRPr lang="en-GB" dirty="0"/>
          </a:p>
        </p:txBody>
      </p:sp>
      <p:sp>
        <p:nvSpPr>
          <p:cNvPr id="101"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103"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
        <p:nvSpPr>
          <p:cNvPr id="4" name="Text Placeholder 3"/>
          <p:cNvSpPr>
            <a:spLocks noGrp="1"/>
          </p:cNvSpPr>
          <p:nvPr>
            <p:ph type="body" sz="quarter" idx="16"/>
          </p:nvPr>
        </p:nvSpPr>
        <p:spPr>
          <a:xfrm>
            <a:off x="719138" y="1803400"/>
            <a:ext cx="2519361" cy="4683125"/>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GB" dirty="0"/>
          </a:p>
        </p:txBody>
      </p:sp>
    </p:spTree>
    <p:extLst>
      <p:ext uri="{BB962C8B-B14F-4D97-AF65-F5344CB8AC3E}">
        <p14:creationId xmlns:p14="http://schemas.microsoft.com/office/powerpoint/2010/main" val="208021460"/>
      </p:ext>
    </p:extLst>
  </p:cSld>
  <p:clrMapOvr>
    <a:masterClrMapping/>
  </p:clrMapOvr>
  <p:timing>
    <p:tnLst>
      <p:par>
        <p:cTn id="1" dur="indefinite" restart="never" nodeType="tmRoot"/>
      </p:par>
    </p:tnLst>
  </p:timing>
</p:sldLayout>
</file>

<file path=ppt/slideLayouts/slideLayout125.xml><?xml version="1.0" encoding="utf-8"?>
<p:sldLayout xmlns:a="http://schemas.openxmlformats.org/drawingml/2006/main" xmlns:r="http://schemas.openxmlformats.org/officeDocument/2006/relationships" xmlns:p="http://schemas.openxmlformats.org/presentationml/2006/main" preserve="1" userDrawn="1">
  <p:cSld name="large chart + text">
    <p:spTree>
      <p:nvGrpSpPr>
        <p:cNvPr id="1" name=""/>
        <p:cNvGrpSpPr/>
        <p:nvPr/>
      </p:nvGrpSpPr>
      <p:grpSpPr>
        <a:xfrm>
          <a:off x="0" y="0"/>
          <a:ext cx="0" cy="0"/>
          <a:chOff x="0" y="0"/>
          <a:chExt cx="0" cy="0"/>
        </a:xfrm>
      </p:grpSpPr>
      <p:sp>
        <p:nvSpPr>
          <p:cNvPr id="5" name="Round Same Side Corner Rectangle 4"/>
          <p:cNvSpPr/>
          <p:nvPr userDrawn="1"/>
        </p:nvSpPr>
        <p:spPr>
          <a:xfrm>
            <a:off x="387350" y="1803400"/>
            <a:ext cx="4789488" cy="4668044"/>
          </a:xfrm>
          <a:prstGeom prst="round2SameRect">
            <a:avLst>
              <a:gd name="adj1" fmla="val 3390"/>
              <a:gd name="adj2" fmla="val 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Aft>
                <a:spcPct val="50000"/>
              </a:spcAft>
              <a:defRPr/>
            </a:pPr>
            <a:endParaRPr lang="en-GB" dirty="0">
              <a:latin typeface="Franklin Gothic Book"/>
            </a:endParaRPr>
          </a:p>
        </p:txBody>
      </p:sp>
      <p:sp>
        <p:nvSpPr>
          <p:cNvPr id="9" name="Content Placeholder 8"/>
          <p:cNvSpPr>
            <a:spLocks noGrp="1"/>
          </p:cNvSpPr>
          <p:nvPr>
            <p:ph sz="quarter" idx="17" hasCustomPrompt="1"/>
          </p:nvPr>
        </p:nvSpPr>
        <p:spPr>
          <a:xfrm>
            <a:off x="376238" y="1803400"/>
            <a:ext cx="4789488" cy="4654549"/>
          </a:xfrm>
        </p:spPr>
        <p:txBody>
          <a:bodyPr/>
          <a:lstStyle>
            <a:lvl5pPr marL="0" indent="0">
              <a:defRPr baseline="0">
                <a:latin typeface="Franklin Gothic Book" panose="020B0503020102020204" pitchFamily="34" charset="0"/>
              </a:defRPr>
            </a:lvl5pPr>
          </a:lstStyle>
          <a:p>
            <a:pPr lvl="4"/>
            <a:r>
              <a:rPr lang="en-GB" dirty="0" smtClean="0"/>
              <a:t>Click icon to insert object</a:t>
            </a:r>
            <a:endParaRPr lang="en-GB" dirty="0"/>
          </a:p>
        </p:txBody>
      </p:sp>
      <p:sp>
        <p:nvSpPr>
          <p:cNvPr id="2" name="Title 1" descr="Ideally your title should fit on one line." title="Slide title"/>
          <p:cNvSpPr>
            <a:spLocks noGrp="1"/>
          </p:cNvSpPr>
          <p:nvPr>
            <p:ph type="title"/>
          </p:nvPr>
        </p:nvSpPr>
        <p:spPr/>
        <p:txBody>
          <a:bodyPr/>
          <a:lstStyle/>
          <a:p>
            <a:r>
              <a:rPr lang="en-US" smtClean="0"/>
              <a:t>Click to edit Master title style</a:t>
            </a:r>
            <a:endParaRPr lang="en-GB"/>
          </a:p>
        </p:txBody>
      </p:sp>
      <p:sp>
        <p:nvSpPr>
          <p:cNvPr id="100"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2710F4C2-63C8-4A49-AF24-170EBC6D1688}" type="datetime1">
              <a:rPr lang="en-US" smtClean="0"/>
              <a:t>8/30/2019</a:t>
            </a:fld>
            <a:endParaRPr lang="en-GB" dirty="0"/>
          </a:p>
        </p:txBody>
      </p:sp>
      <p:sp>
        <p:nvSpPr>
          <p:cNvPr id="101"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103"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
        <p:nvSpPr>
          <p:cNvPr id="4" name="Text Placeholder 3"/>
          <p:cNvSpPr>
            <a:spLocks noGrp="1"/>
          </p:cNvSpPr>
          <p:nvPr>
            <p:ph type="body" sz="quarter" idx="16"/>
          </p:nvPr>
        </p:nvSpPr>
        <p:spPr>
          <a:xfrm>
            <a:off x="5535614" y="1803400"/>
            <a:ext cx="2884486" cy="4676775"/>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GB" dirty="0"/>
          </a:p>
        </p:txBody>
      </p:sp>
    </p:spTree>
    <p:extLst>
      <p:ext uri="{BB962C8B-B14F-4D97-AF65-F5344CB8AC3E}">
        <p14:creationId xmlns:p14="http://schemas.microsoft.com/office/powerpoint/2010/main" val="2477205908"/>
      </p:ext>
    </p:extLst>
  </p:cSld>
  <p:clrMapOvr>
    <a:masterClrMapping/>
  </p:clrMapOvr>
  <p:timing>
    <p:tnLst>
      <p:par>
        <p:cTn id="1" dur="indefinite" restart="never" nodeType="tmRoot"/>
      </p:par>
    </p:tnLst>
  </p:timing>
</p:sldLayout>
</file>

<file path=ppt/slideLayouts/slideLayout126.xml><?xml version="1.0" encoding="utf-8"?>
<p:sldLayout xmlns:a="http://schemas.openxmlformats.org/drawingml/2006/main" xmlns:r="http://schemas.openxmlformats.org/officeDocument/2006/relationships" xmlns:p="http://schemas.openxmlformats.org/presentationml/2006/main" preserve="1" userDrawn="1">
  <p:cSld name="Chart + chart">
    <p:spTree>
      <p:nvGrpSpPr>
        <p:cNvPr id="1" name=""/>
        <p:cNvGrpSpPr/>
        <p:nvPr/>
      </p:nvGrpSpPr>
      <p:grpSpPr>
        <a:xfrm>
          <a:off x="0" y="0"/>
          <a:ext cx="0" cy="0"/>
          <a:chOff x="0" y="0"/>
          <a:chExt cx="0" cy="0"/>
        </a:xfrm>
      </p:grpSpPr>
      <p:sp>
        <p:nvSpPr>
          <p:cNvPr id="5" name="Round Same Side Corner Rectangle 4"/>
          <p:cNvSpPr/>
          <p:nvPr userDrawn="1"/>
        </p:nvSpPr>
        <p:spPr>
          <a:xfrm>
            <a:off x="720724" y="1803401"/>
            <a:ext cx="3598861" cy="4657724"/>
          </a:xfrm>
          <a:prstGeom prst="round2SameRect">
            <a:avLst>
              <a:gd name="adj1" fmla="val 2774"/>
              <a:gd name="adj2" fmla="val 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Aft>
                <a:spcPct val="50000"/>
              </a:spcAft>
              <a:defRPr/>
            </a:pPr>
            <a:endParaRPr lang="en-GB" dirty="0">
              <a:latin typeface="Franklin Gothic Book"/>
            </a:endParaRPr>
          </a:p>
        </p:txBody>
      </p:sp>
      <p:sp>
        <p:nvSpPr>
          <p:cNvPr id="104" name="Round Same Side Corner Rectangle 103"/>
          <p:cNvSpPr/>
          <p:nvPr userDrawn="1"/>
        </p:nvSpPr>
        <p:spPr>
          <a:xfrm>
            <a:off x="4819650" y="1793900"/>
            <a:ext cx="3605213" cy="4666337"/>
          </a:xfrm>
          <a:prstGeom prst="round2SameRect">
            <a:avLst>
              <a:gd name="adj1" fmla="val 2774"/>
              <a:gd name="adj2" fmla="val 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Aft>
                <a:spcPct val="50000"/>
              </a:spcAft>
              <a:defRPr/>
            </a:pPr>
            <a:endParaRPr lang="en-GB" dirty="0">
              <a:latin typeface="Franklin Gothic Book"/>
            </a:endParaRPr>
          </a:p>
        </p:txBody>
      </p:sp>
      <p:sp>
        <p:nvSpPr>
          <p:cNvPr id="4" name="Content Placeholder 3"/>
          <p:cNvSpPr>
            <a:spLocks noGrp="1"/>
          </p:cNvSpPr>
          <p:nvPr>
            <p:ph sz="quarter" idx="10" hasCustomPrompt="1"/>
          </p:nvPr>
        </p:nvSpPr>
        <p:spPr>
          <a:xfrm>
            <a:off x="719138" y="1803401"/>
            <a:ext cx="3600450" cy="4683125"/>
          </a:xfrm>
        </p:spPr>
        <p:txBody>
          <a:bodyPr/>
          <a:lstStyle>
            <a:lvl1pPr>
              <a:defRPr baseline="0"/>
            </a:lvl1pPr>
          </a:lstStyle>
          <a:p>
            <a:pPr lvl="0"/>
            <a:r>
              <a:rPr lang="en-US" dirty="0" smtClean="0"/>
              <a:t>Click icon to insert object</a:t>
            </a:r>
          </a:p>
        </p:txBody>
      </p:sp>
      <p:sp>
        <p:nvSpPr>
          <p:cNvPr id="13" name="Content Placeholder 3"/>
          <p:cNvSpPr>
            <a:spLocks noGrp="1"/>
          </p:cNvSpPr>
          <p:nvPr>
            <p:ph sz="quarter" idx="11" hasCustomPrompt="1"/>
          </p:nvPr>
        </p:nvSpPr>
        <p:spPr>
          <a:xfrm>
            <a:off x="4819650" y="1803401"/>
            <a:ext cx="3600450" cy="4683125"/>
          </a:xfrm>
        </p:spPr>
        <p:txBody>
          <a:bodyPr/>
          <a:lstStyle>
            <a:lvl1pPr>
              <a:defRPr baseline="0"/>
            </a:lvl1pPr>
          </a:lstStyle>
          <a:p>
            <a:pPr lvl="0"/>
            <a:r>
              <a:rPr lang="en-US" dirty="0" smtClean="0"/>
              <a:t>Click icon to insert object</a:t>
            </a:r>
          </a:p>
        </p:txBody>
      </p:sp>
      <p:sp>
        <p:nvSpPr>
          <p:cNvPr id="2" name="Title 1" descr="Ideally your title should fit on one line." title="Slide title"/>
          <p:cNvSpPr>
            <a:spLocks noGrp="1"/>
          </p:cNvSpPr>
          <p:nvPr>
            <p:ph type="title"/>
          </p:nvPr>
        </p:nvSpPr>
        <p:spPr/>
        <p:txBody>
          <a:bodyPr/>
          <a:lstStyle/>
          <a:p>
            <a:r>
              <a:rPr lang="en-US" smtClean="0"/>
              <a:t>Click to edit Master title style</a:t>
            </a:r>
            <a:endParaRPr lang="en-GB"/>
          </a:p>
        </p:txBody>
      </p:sp>
      <p:sp>
        <p:nvSpPr>
          <p:cNvPr id="102"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8DC171B6-6A2D-4EC9-8DD1-3342A8D6B7FA}" type="datetime1">
              <a:rPr lang="en-US" smtClean="0"/>
              <a:t>8/30/2019</a:t>
            </a:fld>
            <a:endParaRPr lang="en-GB" dirty="0"/>
          </a:p>
        </p:txBody>
      </p:sp>
      <p:sp>
        <p:nvSpPr>
          <p:cNvPr id="103"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105"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Tree>
    <p:extLst>
      <p:ext uri="{BB962C8B-B14F-4D97-AF65-F5344CB8AC3E}">
        <p14:creationId xmlns:p14="http://schemas.microsoft.com/office/powerpoint/2010/main" val="1025265135"/>
      </p:ext>
    </p:extLst>
  </p:cSld>
  <p:clrMapOvr>
    <a:masterClrMapping/>
  </p:clrMapOvr>
  <p:timing>
    <p:tnLst>
      <p:par>
        <p:cTn id="1" dur="indefinite" restart="never" nodeType="tmRoot"/>
      </p:par>
    </p:tnLst>
  </p:timing>
</p:sldLayout>
</file>

<file path=ppt/slideLayouts/slideLayout127.xml><?xml version="1.0" encoding="utf-8"?>
<p:sldLayout xmlns:a="http://schemas.openxmlformats.org/drawingml/2006/main" xmlns:r="http://schemas.openxmlformats.org/officeDocument/2006/relationships" xmlns:p="http://schemas.openxmlformats.org/presentationml/2006/main" preserve="1" userDrawn="1">
  <p:cSld name="Chart + chart - with titles">
    <p:spTree>
      <p:nvGrpSpPr>
        <p:cNvPr id="1" name=""/>
        <p:cNvGrpSpPr/>
        <p:nvPr/>
      </p:nvGrpSpPr>
      <p:grpSpPr>
        <a:xfrm>
          <a:off x="0" y="0"/>
          <a:ext cx="0" cy="0"/>
          <a:chOff x="0" y="0"/>
          <a:chExt cx="0" cy="0"/>
        </a:xfrm>
      </p:grpSpPr>
      <p:sp>
        <p:nvSpPr>
          <p:cNvPr id="5" name="Round Same Side Corner Rectangle 4"/>
          <p:cNvSpPr/>
          <p:nvPr userDrawn="1"/>
        </p:nvSpPr>
        <p:spPr>
          <a:xfrm>
            <a:off x="720725" y="2168445"/>
            <a:ext cx="3598861" cy="4292680"/>
          </a:xfrm>
          <a:prstGeom prst="round2SameRect">
            <a:avLst>
              <a:gd name="adj1" fmla="val 2774"/>
              <a:gd name="adj2" fmla="val 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Aft>
                <a:spcPct val="50000"/>
              </a:spcAft>
              <a:defRPr/>
            </a:pPr>
            <a:endParaRPr lang="en-GB" dirty="0">
              <a:latin typeface="Franklin Gothic Book"/>
            </a:endParaRPr>
          </a:p>
        </p:txBody>
      </p:sp>
      <p:sp>
        <p:nvSpPr>
          <p:cNvPr id="2" name="Title 1" descr="Ideally your title should fit on one line." title="Slide title"/>
          <p:cNvSpPr>
            <a:spLocks noGrp="1"/>
          </p:cNvSpPr>
          <p:nvPr>
            <p:ph type="title"/>
          </p:nvPr>
        </p:nvSpPr>
        <p:spPr/>
        <p:txBody>
          <a:bodyPr/>
          <a:lstStyle/>
          <a:p>
            <a:r>
              <a:rPr lang="en-US" smtClean="0"/>
              <a:t>Click to edit Master title style</a:t>
            </a:r>
            <a:endParaRPr lang="en-GB"/>
          </a:p>
        </p:txBody>
      </p:sp>
      <p:sp>
        <p:nvSpPr>
          <p:cNvPr id="102"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54D0D93D-0F7C-4C45-98F3-FBED9BDCFE6C}" type="datetime1">
              <a:rPr lang="en-US" smtClean="0"/>
              <a:t>8/30/2019</a:t>
            </a:fld>
            <a:endParaRPr lang="en-GB" dirty="0"/>
          </a:p>
        </p:txBody>
      </p:sp>
      <p:sp>
        <p:nvSpPr>
          <p:cNvPr id="103"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105"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
        <p:nvSpPr>
          <p:cNvPr id="104" name="Round Same Side Corner Rectangle 103"/>
          <p:cNvSpPr/>
          <p:nvPr userDrawn="1"/>
        </p:nvSpPr>
        <p:spPr>
          <a:xfrm>
            <a:off x="4819650" y="2168525"/>
            <a:ext cx="3605213" cy="4291712"/>
          </a:xfrm>
          <a:prstGeom prst="round2SameRect">
            <a:avLst>
              <a:gd name="adj1" fmla="val 2774"/>
              <a:gd name="adj2" fmla="val 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Aft>
                <a:spcPct val="50000"/>
              </a:spcAft>
              <a:defRPr/>
            </a:pPr>
            <a:endParaRPr lang="en-GB" dirty="0">
              <a:latin typeface="Franklin Gothic Book"/>
            </a:endParaRPr>
          </a:p>
        </p:txBody>
      </p:sp>
      <p:sp>
        <p:nvSpPr>
          <p:cNvPr id="4" name="Text Placeholder 3"/>
          <p:cNvSpPr>
            <a:spLocks noGrp="1"/>
          </p:cNvSpPr>
          <p:nvPr>
            <p:ph type="body" sz="quarter" idx="20" hasCustomPrompt="1"/>
          </p:nvPr>
        </p:nvSpPr>
        <p:spPr>
          <a:xfrm>
            <a:off x="708025" y="1446213"/>
            <a:ext cx="7716838" cy="723900"/>
          </a:xfrm>
        </p:spPr>
        <p:txBody>
          <a:bodyPr/>
          <a:lstStyle>
            <a:lvl1pPr>
              <a:defRPr/>
            </a:lvl1pPr>
          </a:lstStyle>
          <a:p>
            <a:pPr lvl="0"/>
            <a:r>
              <a:rPr lang="en-US" dirty="0" smtClean="0"/>
              <a:t>Short intro text</a:t>
            </a:r>
          </a:p>
        </p:txBody>
      </p:sp>
      <p:sp>
        <p:nvSpPr>
          <p:cNvPr id="7" name="Text Placeholder 6"/>
          <p:cNvSpPr>
            <a:spLocks noGrp="1"/>
          </p:cNvSpPr>
          <p:nvPr>
            <p:ph type="body" sz="quarter" idx="21" hasCustomPrompt="1"/>
          </p:nvPr>
        </p:nvSpPr>
        <p:spPr>
          <a:xfrm>
            <a:off x="850900" y="2271939"/>
            <a:ext cx="3111500" cy="244475"/>
          </a:xfrm>
        </p:spPr>
        <p:txBody>
          <a:bodyPr/>
          <a:lstStyle>
            <a:lvl1pPr>
              <a:defRPr sz="1600" baseline="0">
                <a:latin typeface="Franklin Gothic Medium" panose="020B0603020102020204" pitchFamily="34" charset="0"/>
              </a:defRPr>
            </a:lvl1pPr>
          </a:lstStyle>
          <a:p>
            <a:pPr lvl="0"/>
            <a:r>
              <a:rPr lang="en-US" dirty="0" smtClean="0"/>
              <a:t>Chart title</a:t>
            </a:r>
          </a:p>
        </p:txBody>
      </p:sp>
      <p:sp>
        <p:nvSpPr>
          <p:cNvPr id="18" name="Text Placeholder 6"/>
          <p:cNvSpPr>
            <a:spLocks noGrp="1"/>
          </p:cNvSpPr>
          <p:nvPr>
            <p:ph type="body" sz="quarter" idx="22" hasCustomPrompt="1"/>
          </p:nvPr>
        </p:nvSpPr>
        <p:spPr>
          <a:xfrm>
            <a:off x="5073649" y="2246539"/>
            <a:ext cx="3111500" cy="269875"/>
          </a:xfrm>
        </p:spPr>
        <p:txBody>
          <a:bodyPr/>
          <a:lstStyle>
            <a:lvl1pPr>
              <a:defRPr sz="1600" baseline="0">
                <a:latin typeface="Franklin Gothic Medium" panose="020B0603020102020204" pitchFamily="34" charset="0"/>
              </a:defRPr>
            </a:lvl1pPr>
          </a:lstStyle>
          <a:p>
            <a:pPr lvl="0"/>
            <a:r>
              <a:rPr lang="en-US" dirty="0" smtClean="0"/>
              <a:t>Chart title</a:t>
            </a:r>
          </a:p>
        </p:txBody>
      </p:sp>
      <p:sp>
        <p:nvSpPr>
          <p:cNvPr id="9" name="Content Placeholder 8"/>
          <p:cNvSpPr>
            <a:spLocks noGrp="1"/>
          </p:cNvSpPr>
          <p:nvPr>
            <p:ph sz="quarter" idx="23"/>
          </p:nvPr>
        </p:nvSpPr>
        <p:spPr>
          <a:xfrm>
            <a:off x="720725" y="2642488"/>
            <a:ext cx="3603625" cy="3818637"/>
          </a:xfrm>
        </p:spPr>
        <p:txBody>
          <a:bodyPr/>
          <a:lstStyle>
            <a:lvl1pPr>
              <a:defRPr sz="1600"/>
            </a:lvl1pPr>
          </a:lstStyle>
          <a:p>
            <a:pPr lvl="0"/>
            <a:r>
              <a:rPr lang="en-US" dirty="0" smtClean="0"/>
              <a:t>Click to edit Master text styles</a:t>
            </a:r>
          </a:p>
        </p:txBody>
      </p:sp>
      <p:sp>
        <p:nvSpPr>
          <p:cNvPr id="21" name="Content Placeholder 8"/>
          <p:cNvSpPr>
            <a:spLocks noGrp="1"/>
          </p:cNvSpPr>
          <p:nvPr>
            <p:ph sz="quarter" idx="24"/>
          </p:nvPr>
        </p:nvSpPr>
        <p:spPr>
          <a:xfrm>
            <a:off x="4822825" y="2641600"/>
            <a:ext cx="3603625" cy="3818637"/>
          </a:xfrm>
        </p:spPr>
        <p:txBody>
          <a:bodyPr/>
          <a:lstStyle>
            <a:lvl1pPr>
              <a:defRPr sz="1600"/>
            </a:lvl1pPr>
          </a:lstStyle>
          <a:p>
            <a:pPr lvl="0"/>
            <a:r>
              <a:rPr lang="en-US" dirty="0" smtClean="0"/>
              <a:t>Click to edit Master text styles</a:t>
            </a:r>
          </a:p>
        </p:txBody>
      </p:sp>
    </p:spTree>
    <p:extLst>
      <p:ext uri="{BB962C8B-B14F-4D97-AF65-F5344CB8AC3E}">
        <p14:creationId xmlns:p14="http://schemas.microsoft.com/office/powerpoint/2010/main" val="1302917781"/>
      </p:ext>
    </p:extLst>
  </p:cSld>
  <p:clrMapOvr>
    <a:masterClrMapping/>
  </p:clrMapOvr>
  <p:timing>
    <p:tnLst>
      <p:par>
        <p:cTn id="1" dur="indefinite" restart="never" nodeType="tmRoot"/>
      </p:par>
    </p:tnLst>
  </p:timing>
</p:sldLayout>
</file>

<file path=ppt/slideLayouts/slideLayout128.xml><?xml version="1.0" encoding="utf-8"?>
<p:sldLayout xmlns:a="http://schemas.openxmlformats.org/drawingml/2006/main" xmlns:r="http://schemas.openxmlformats.org/officeDocument/2006/relationships" xmlns:p="http://schemas.openxmlformats.org/presentationml/2006/main" preserve="1" userDrawn="1">
  <p:cSld name="2_Single chart">
    <p:spTree>
      <p:nvGrpSpPr>
        <p:cNvPr id="1" name=""/>
        <p:cNvGrpSpPr/>
        <p:nvPr/>
      </p:nvGrpSpPr>
      <p:grpSpPr>
        <a:xfrm>
          <a:off x="0" y="0"/>
          <a:ext cx="0" cy="0"/>
          <a:chOff x="0" y="0"/>
          <a:chExt cx="0" cy="0"/>
        </a:xfrm>
      </p:grpSpPr>
      <p:sp>
        <p:nvSpPr>
          <p:cNvPr id="4" name="Round Same Side Corner Rectangle 3"/>
          <p:cNvSpPr/>
          <p:nvPr userDrawn="1"/>
        </p:nvSpPr>
        <p:spPr>
          <a:xfrm>
            <a:off x="376238" y="1803401"/>
            <a:ext cx="8407400" cy="4657724"/>
          </a:xfrm>
          <a:prstGeom prst="round2SameRect">
            <a:avLst>
              <a:gd name="adj1" fmla="val 2789"/>
              <a:gd name="adj2" fmla="val 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Aft>
                <a:spcPct val="50000"/>
              </a:spcAft>
              <a:defRPr/>
            </a:pPr>
            <a:endParaRPr lang="en-GB" dirty="0">
              <a:latin typeface="Franklin Gothic Book"/>
            </a:endParaRPr>
          </a:p>
        </p:txBody>
      </p:sp>
      <p:sp>
        <p:nvSpPr>
          <p:cNvPr id="5" name="Content Placeholder 4"/>
          <p:cNvSpPr>
            <a:spLocks noGrp="1"/>
          </p:cNvSpPr>
          <p:nvPr>
            <p:ph sz="quarter" idx="10" hasCustomPrompt="1"/>
          </p:nvPr>
        </p:nvSpPr>
        <p:spPr>
          <a:xfrm>
            <a:off x="376238" y="1803401"/>
            <a:ext cx="8407400" cy="4657723"/>
          </a:xfrm>
        </p:spPr>
        <p:txBody>
          <a:bodyPr/>
          <a:lstStyle>
            <a:lvl1pPr>
              <a:defRPr/>
            </a:lvl1pPr>
          </a:lstStyle>
          <a:p>
            <a:pPr lvl="0"/>
            <a:r>
              <a:rPr lang="en-US" dirty="0" smtClean="0"/>
              <a:t>Click icon to add object</a:t>
            </a:r>
          </a:p>
        </p:txBody>
      </p:sp>
      <p:sp>
        <p:nvSpPr>
          <p:cNvPr id="2" name="Title 1" descr="Ideally your title should fit on one line." title="Slide title"/>
          <p:cNvSpPr>
            <a:spLocks noGrp="1"/>
          </p:cNvSpPr>
          <p:nvPr>
            <p:ph type="title"/>
          </p:nvPr>
        </p:nvSpPr>
        <p:spPr/>
        <p:txBody>
          <a:bodyPr/>
          <a:lstStyle/>
          <a:p>
            <a:r>
              <a:rPr lang="en-US" smtClean="0"/>
              <a:t>Click to edit Master title style</a:t>
            </a:r>
            <a:endParaRPr lang="en-GB" dirty="0"/>
          </a:p>
        </p:txBody>
      </p:sp>
      <p:sp>
        <p:nvSpPr>
          <p:cNvPr id="99"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9034D5A8-3A5A-4EF2-8115-B358F6F5D8D4}" type="datetime1">
              <a:rPr lang="en-US" smtClean="0"/>
              <a:t>8/30/2019</a:t>
            </a:fld>
            <a:endParaRPr lang="en-GB" dirty="0"/>
          </a:p>
        </p:txBody>
      </p:sp>
      <p:sp>
        <p:nvSpPr>
          <p:cNvPr id="100"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102"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Tree>
    <p:extLst>
      <p:ext uri="{BB962C8B-B14F-4D97-AF65-F5344CB8AC3E}">
        <p14:creationId xmlns:p14="http://schemas.microsoft.com/office/powerpoint/2010/main" val="1825004054"/>
      </p:ext>
    </p:extLst>
  </p:cSld>
  <p:clrMapOvr>
    <a:masterClrMapping/>
  </p:clrMapOvr>
  <p:timing>
    <p:tnLst>
      <p:par>
        <p:cTn id="1" dur="indefinite" restart="never" nodeType="tmRoot"/>
      </p:par>
    </p:tnLst>
  </p:timing>
</p:sldLayout>
</file>

<file path=ppt/slideLayouts/slideLayout129.xml><?xml version="1.0" encoding="utf-8"?>
<p:sldLayout xmlns:a="http://schemas.openxmlformats.org/drawingml/2006/main" xmlns:r="http://schemas.openxmlformats.org/officeDocument/2006/relationships" xmlns:p="http://schemas.openxmlformats.org/presentationml/2006/main" preserve="1" userDrawn="1">
  <p:cSld name="Single chart">
    <p:spTree>
      <p:nvGrpSpPr>
        <p:cNvPr id="1" name=""/>
        <p:cNvGrpSpPr/>
        <p:nvPr/>
      </p:nvGrpSpPr>
      <p:grpSpPr>
        <a:xfrm>
          <a:off x="0" y="0"/>
          <a:ext cx="0" cy="0"/>
          <a:chOff x="0" y="0"/>
          <a:chExt cx="0" cy="0"/>
        </a:xfrm>
      </p:grpSpPr>
      <p:sp>
        <p:nvSpPr>
          <p:cNvPr id="4" name="Round Same Side Corner Rectangle 3"/>
          <p:cNvSpPr/>
          <p:nvPr userDrawn="1"/>
        </p:nvSpPr>
        <p:spPr>
          <a:xfrm>
            <a:off x="376238" y="1803401"/>
            <a:ext cx="8407400" cy="4657724"/>
          </a:xfrm>
          <a:prstGeom prst="round2SameRect">
            <a:avLst>
              <a:gd name="adj1" fmla="val 2789"/>
              <a:gd name="adj2" fmla="val 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Aft>
                <a:spcPct val="50000"/>
              </a:spcAft>
              <a:defRPr/>
            </a:pPr>
            <a:endParaRPr lang="en-GB" dirty="0">
              <a:latin typeface="Franklin Gothic Book"/>
            </a:endParaRPr>
          </a:p>
        </p:txBody>
      </p:sp>
      <p:sp>
        <p:nvSpPr>
          <p:cNvPr id="5" name="Content Placeholder 4"/>
          <p:cNvSpPr>
            <a:spLocks noGrp="1"/>
          </p:cNvSpPr>
          <p:nvPr>
            <p:ph sz="quarter" idx="10" hasCustomPrompt="1"/>
          </p:nvPr>
        </p:nvSpPr>
        <p:spPr>
          <a:xfrm>
            <a:off x="376238" y="1803401"/>
            <a:ext cx="8407400" cy="4657723"/>
          </a:xfrm>
        </p:spPr>
        <p:txBody>
          <a:bodyPr/>
          <a:lstStyle>
            <a:lvl1pPr>
              <a:defRPr baseline="0"/>
            </a:lvl1pPr>
          </a:lstStyle>
          <a:p>
            <a:pPr lvl="0"/>
            <a:r>
              <a:rPr lang="en-US" dirty="0" smtClean="0"/>
              <a:t>Click icon to add object</a:t>
            </a:r>
          </a:p>
        </p:txBody>
      </p:sp>
      <p:sp>
        <p:nvSpPr>
          <p:cNvPr id="2" name="Title 1" descr="Ideally your title should fit on one line." title="Slide title"/>
          <p:cNvSpPr>
            <a:spLocks noGrp="1"/>
          </p:cNvSpPr>
          <p:nvPr>
            <p:ph type="title"/>
          </p:nvPr>
        </p:nvSpPr>
        <p:spPr/>
        <p:txBody>
          <a:bodyPr/>
          <a:lstStyle/>
          <a:p>
            <a:r>
              <a:rPr lang="en-US" smtClean="0"/>
              <a:t>Click to edit Master title style</a:t>
            </a:r>
            <a:endParaRPr lang="en-GB" dirty="0"/>
          </a:p>
        </p:txBody>
      </p:sp>
      <p:sp>
        <p:nvSpPr>
          <p:cNvPr id="99"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100453DE-E4D8-4F94-A91E-4801B07E8A9F}" type="datetime1">
              <a:rPr lang="en-US" smtClean="0"/>
              <a:t>8/30/2019</a:t>
            </a:fld>
            <a:endParaRPr lang="en-GB" dirty="0"/>
          </a:p>
        </p:txBody>
      </p:sp>
      <p:sp>
        <p:nvSpPr>
          <p:cNvPr id="100"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102"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Tree>
    <p:extLst>
      <p:ext uri="{BB962C8B-B14F-4D97-AF65-F5344CB8AC3E}">
        <p14:creationId xmlns:p14="http://schemas.microsoft.com/office/powerpoint/2010/main" val="83830286"/>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large chart + text">
    <p:spTree>
      <p:nvGrpSpPr>
        <p:cNvPr id="1" name=""/>
        <p:cNvGrpSpPr/>
        <p:nvPr/>
      </p:nvGrpSpPr>
      <p:grpSpPr>
        <a:xfrm>
          <a:off x="0" y="0"/>
          <a:ext cx="0" cy="0"/>
          <a:chOff x="0" y="0"/>
          <a:chExt cx="0" cy="0"/>
        </a:xfrm>
      </p:grpSpPr>
      <p:sp>
        <p:nvSpPr>
          <p:cNvPr id="5" name="Round Same Side Corner Rectangle 4"/>
          <p:cNvSpPr/>
          <p:nvPr userDrawn="1"/>
        </p:nvSpPr>
        <p:spPr>
          <a:xfrm>
            <a:off x="387350" y="1803400"/>
            <a:ext cx="4789488" cy="4668044"/>
          </a:xfrm>
          <a:prstGeom prst="round2SameRect">
            <a:avLst>
              <a:gd name="adj1" fmla="val 3390"/>
              <a:gd name="adj2" fmla="val 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Aft>
                <a:spcPct val="50000"/>
              </a:spcAft>
              <a:defRPr/>
            </a:pPr>
            <a:endParaRPr lang="en-GB" dirty="0">
              <a:latin typeface="Franklin Gothic Book"/>
            </a:endParaRPr>
          </a:p>
        </p:txBody>
      </p:sp>
      <p:sp>
        <p:nvSpPr>
          <p:cNvPr id="9" name="Content Placeholder 8"/>
          <p:cNvSpPr>
            <a:spLocks noGrp="1"/>
          </p:cNvSpPr>
          <p:nvPr>
            <p:ph sz="quarter" idx="17" hasCustomPrompt="1"/>
          </p:nvPr>
        </p:nvSpPr>
        <p:spPr>
          <a:xfrm>
            <a:off x="376238" y="1803400"/>
            <a:ext cx="4789488" cy="4654549"/>
          </a:xfrm>
        </p:spPr>
        <p:txBody>
          <a:bodyPr/>
          <a:lstStyle>
            <a:lvl5pPr marL="0" indent="0">
              <a:defRPr baseline="0">
                <a:latin typeface="Franklin Gothic Book" panose="020B0503020102020204" pitchFamily="34" charset="0"/>
              </a:defRPr>
            </a:lvl5pPr>
          </a:lstStyle>
          <a:p>
            <a:pPr lvl="4"/>
            <a:r>
              <a:rPr lang="en-GB" dirty="0" smtClean="0"/>
              <a:t>Click icon to insert object</a:t>
            </a:r>
            <a:endParaRPr lang="en-GB" dirty="0"/>
          </a:p>
        </p:txBody>
      </p:sp>
      <p:sp>
        <p:nvSpPr>
          <p:cNvPr id="2" name="Title 1" descr="Ideally your title should fit on one line." title="Slide title"/>
          <p:cNvSpPr>
            <a:spLocks noGrp="1"/>
          </p:cNvSpPr>
          <p:nvPr>
            <p:ph type="title"/>
          </p:nvPr>
        </p:nvSpPr>
        <p:spPr/>
        <p:txBody>
          <a:bodyPr/>
          <a:lstStyle/>
          <a:p>
            <a:r>
              <a:rPr lang="en-US" smtClean="0"/>
              <a:t>Click to edit Master title style</a:t>
            </a:r>
            <a:endParaRPr lang="en-GB"/>
          </a:p>
        </p:txBody>
      </p:sp>
      <p:sp>
        <p:nvSpPr>
          <p:cNvPr id="100"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C051F956-6C11-4FA5-B23B-EC25955130C0}" type="datetime1">
              <a:rPr lang="en-US" smtClean="0"/>
              <a:t>8/30/2019</a:t>
            </a:fld>
            <a:endParaRPr lang="en-GB" dirty="0"/>
          </a:p>
        </p:txBody>
      </p:sp>
      <p:sp>
        <p:nvSpPr>
          <p:cNvPr id="101" name="Footer Placeholder 4"/>
          <p:cNvSpPr>
            <a:spLocks noGrp="1"/>
          </p:cNvSpPr>
          <p:nvPr>
            <p:ph type="ftr" sz="quarter" idx="3"/>
          </p:nvPr>
        </p:nvSpPr>
        <p:spPr>
          <a:xfrm>
            <a:off x="0" y="6480000"/>
            <a:ext cx="9144000" cy="378000"/>
          </a:xfrm>
          <a:prstGeom prst="rect">
            <a:avLst/>
          </a:prstGeom>
        </p:spPr>
        <p:txBody>
          <a:bodyPr lIns="0" tIns="0" rIns="0" bIns="0" anchor="ctr"/>
          <a:lstStyle>
            <a:lvl1pPr algn="ctr">
              <a:defRPr lang="en-GB"/>
            </a:lvl1pPr>
          </a:lstStyle>
          <a:p>
            <a:endParaRPr lang="en-GB"/>
          </a:p>
        </p:txBody>
      </p:sp>
      <p:sp>
        <p:nvSpPr>
          <p:cNvPr id="103"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
        <p:nvSpPr>
          <p:cNvPr id="4" name="Text Placeholder 3"/>
          <p:cNvSpPr>
            <a:spLocks noGrp="1"/>
          </p:cNvSpPr>
          <p:nvPr>
            <p:ph type="body" sz="quarter" idx="16"/>
          </p:nvPr>
        </p:nvSpPr>
        <p:spPr>
          <a:xfrm>
            <a:off x="5535614" y="1803400"/>
            <a:ext cx="2884486" cy="46767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Tree>
    <p:extLst>
      <p:ext uri="{BB962C8B-B14F-4D97-AF65-F5344CB8AC3E}">
        <p14:creationId xmlns:p14="http://schemas.microsoft.com/office/powerpoint/2010/main" val="4168317674"/>
      </p:ext>
    </p:extLst>
  </p:cSld>
  <p:clrMapOvr>
    <a:masterClrMapping/>
  </p:clrMapOvr>
  <p:timing>
    <p:tnLst>
      <p:par>
        <p:cTn id="1" dur="indefinite" restart="never" nodeType="tmRoot"/>
      </p:par>
    </p:tnLst>
  </p:timing>
</p:sldLayout>
</file>

<file path=ppt/slideLayouts/slideLayout130.xml><?xml version="1.0" encoding="utf-8"?>
<p:sldLayout xmlns:a="http://schemas.openxmlformats.org/drawingml/2006/main" xmlns:r="http://schemas.openxmlformats.org/officeDocument/2006/relationships" xmlns:p="http://schemas.openxmlformats.org/presentationml/2006/main" preserve="1" userDrawn="1">
  <p:cSld name="Single chart - with title">
    <p:spTree>
      <p:nvGrpSpPr>
        <p:cNvPr id="1" name=""/>
        <p:cNvGrpSpPr/>
        <p:nvPr/>
      </p:nvGrpSpPr>
      <p:grpSpPr>
        <a:xfrm>
          <a:off x="0" y="0"/>
          <a:ext cx="0" cy="0"/>
          <a:chOff x="0" y="0"/>
          <a:chExt cx="0" cy="0"/>
        </a:xfrm>
      </p:grpSpPr>
      <p:sp>
        <p:nvSpPr>
          <p:cNvPr id="4" name="Round Same Side Corner Rectangle 3"/>
          <p:cNvSpPr/>
          <p:nvPr userDrawn="1"/>
        </p:nvSpPr>
        <p:spPr>
          <a:xfrm>
            <a:off x="376238" y="1803401"/>
            <a:ext cx="8407399" cy="4657724"/>
          </a:xfrm>
          <a:prstGeom prst="round2SameRect">
            <a:avLst>
              <a:gd name="adj1" fmla="val 2789"/>
              <a:gd name="adj2" fmla="val 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Aft>
                <a:spcPct val="50000"/>
              </a:spcAft>
              <a:defRPr/>
            </a:pPr>
            <a:endParaRPr lang="en-GB" dirty="0">
              <a:latin typeface="Franklin Gothic Book"/>
            </a:endParaRPr>
          </a:p>
        </p:txBody>
      </p:sp>
      <p:sp>
        <p:nvSpPr>
          <p:cNvPr id="2" name="Title 1" descr="Ideally your title should fit on one line." title="Slide title"/>
          <p:cNvSpPr>
            <a:spLocks noGrp="1"/>
          </p:cNvSpPr>
          <p:nvPr>
            <p:ph type="title"/>
          </p:nvPr>
        </p:nvSpPr>
        <p:spPr/>
        <p:txBody>
          <a:bodyPr/>
          <a:lstStyle/>
          <a:p>
            <a:r>
              <a:rPr lang="en-US" smtClean="0"/>
              <a:t>Click to edit Master title style</a:t>
            </a:r>
            <a:endParaRPr lang="en-GB" dirty="0"/>
          </a:p>
        </p:txBody>
      </p:sp>
      <p:sp>
        <p:nvSpPr>
          <p:cNvPr id="99"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5B305083-E905-4787-8DD6-613DAD77D110}" type="datetime1">
              <a:rPr lang="en-US" smtClean="0"/>
              <a:t>8/30/2019</a:t>
            </a:fld>
            <a:endParaRPr lang="en-GB" dirty="0"/>
          </a:p>
        </p:txBody>
      </p:sp>
      <p:sp>
        <p:nvSpPr>
          <p:cNvPr id="100"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102"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
        <p:nvSpPr>
          <p:cNvPr id="5" name="Content Placeholder 4"/>
          <p:cNvSpPr>
            <a:spLocks noGrp="1"/>
          </p:cNvSpPr>
          <p:nvPr>
            <p:ph sz="quarter" idx="17" hasCustomPrompt="1"/>
          </p:nvPr>
        </p:nvSpPr>
        <p:spPr>
          <a:xfrm>
            <a:off x="376238" y="2472531"/>
            <a:ext cx="8407400" cy="4013994"/>
          </a:xfrm>
        </p:spPr>
        <p:txBody>
          <a:bodyPr/>
          <a:lstStyle>
            <a:lvl1pPr>
              <a:defRPr baseline="0"/>
            </a:lvl1pPr>
          </a:lstStyle>
          <a:p>
            <a:pPr lvl="0"/>
            <a:r>
              <a:rPr lang="en-US" dirty="0" smtClean="0"/>
              <a:t>Click icon to add object</a:t>
            </a:r>
          </a:p>
        </p:txBody>
      </p:sp>
      <p:sp>
        <p:nvSpPr>
          <p:cNvPr id="7" name="Text Placeholder 6"/>
          <p:cNvSpPr>
            <a:spLocks noGrp="1"/>
          </p:cNvSpPr>
          <p:nvPr>
            <p:ph type="body" sz="quarter" idx="18" hasCustomPrompt="1"/>
          </p:nvPr>
        </p:nvSpPr>
        <p:spPr>
          <a:xfrm>
            <a:off x="720725" y="1864518"/>
            <a:ext cx="7704138" cy="608013"/>
          </a:xfrm>
        </p:spPr>
        <p:txBody>
          <a:bodyPr/>
          <a:lstStyle>
            <a:lvl1pPr>
              <a:defRPr sz="1800">
                <a:latin typeface="Franklin Gothic Medium" panose="020B0603020102020204" pitchFamily="34" charset="0"/>
              </a:defRPr>
            </a:lvl1pPr>
          </a:lstStyle>
          <a:p>
            <a:pPr lvl="0"/>
            <a:r>
              <a:rPr lang="en-US" dirty="0" smtClean="0"/>
              <a:t>Chart title</a:t>
            </a:r>
          </a:p>
        </p:txBody>
      </p:sp>
    </p:spTree>
    <p:extLst>
      <p:ext uri="{BB962C8B-B14F-4D97-AF65-F5344CB8AC3E}">
        <p14:creationId xmlns:p14="http://schemas.microsoft.com/office/powerpoint/2010/main" val="1475076035"/>
      </p:ext>
    </p:extLst>
  </p:cSld>
  <p:clrMapOvr>
    <a:masterClrMapping/>
  </p:clrMapOvr>
  <p:timing>
    <p:tnLst>
      <p:par>
        <p:cTn id="1" dur="indefinite" restart="never" nodeType="tmRoot"/>
      </p:par>
    </p:tnLst>
  </p:timing>
</p:sldLayout>
</file>

<file path=ppt/slideLayouts/slideLayout131.xml><?xml version="1.0" encoding="utf-8"?>
<p:sldLayout xmlns:a="http://schemas.openxmlformats.org/drawingml/2006/main" xmlns:r="http://schemas.openxmlformats.org/officeDocument/2006/relationships" xmlns:p="http://schemas.openxmlformats.org/presentationml/2006/main" preserve="1">
  <p:cSld name="47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39FCEDA0-4CA8-4A6A-964C-7FBB055CB428}" type="datetime1">
              <a:rPr lang="en-US" smtClean="0"/>
              <a:t>8/30/2019</a:t>
            </a:fld>
            <a:endParaRPr lang="en-GB" dirty="0"/>
          </a:p>
        </p:txBody>
      </p:sp>
      <p:sp>
        <p:nvSpPr>
          <p:cNvPr id="4" name="Footer Placeholder 3"/>
          <p:cNvSpPr>
            <a:spLocks noGrp="1"/>
          </p:cNvSpPr>
          <p:nvPr>
            <p:ph type="ftr" sz="quarter" idx="11"/>
            <p:custDataLst>
              <p:tags r:id="rId1"/>
            </p:custDataLst>
          </p:nvPr>
        </p:nvSpPr>
        <p:spPr>
          <a:xfrm>
            <a:off x="0" y="6480000"/>
            <a:ext cx="9144000" cy="378000"/>
          </a:xfrm>
        </p:spPr>
        <p:txBody>
          <a:bodyPr/>
          <a:lstStyle>
            <a:lvl1pPr algn="ctr">
              <a:defRPr lang="en-GB" sz="1000" b="0" i="0" u="none">
                <a:solidFill>
                  <a:srgbClr val="FFFFFF"/>
                </a:solidFill>
                <a:latin typeface="Arial"/>
              </a:defRPr>
            </a:lvl1pPr>
          </a:lstStyle>
          <a:p>
            <a:endParaRPr lang="en-GB" b="1"/>
          </a:p>
        </p:txBody>
      </p:sp>
      <p:sp>
        <p:nvSpPr>
          <p:cNvPr id="5" name="Slide Number Placeholder 4"/>
          <p:cNvSpPr>
            <a:spLocks noGrp="1"/>
          </p:cNvSpPr>
          <p:nvPr>
            <p:ph type="sldNum" sz="quarter" idx="12"/>
          </p:nvPr>
        </p:nvSpPr>
        <p:spPr/>
        <p:txBody>
          <a:bodyPr/>
          <a:lstStyle/>
          <a:p>
            <a:fld id="{71F9F866-B438-9445-8D9F-1F8FF6608833}" type="slidenum">
              <a:rPr lang="en-GB" smtClean="0"/>
              <a:pPr/>
              <a:t>‹#›</a:t>
            </a:fld>
            <a:endParaRPr lang="en-GB" dirty="0"/>
          </a:p>
        </p:txBody>
      </p:sp>
      <p:sp>
        <p:nvSpPr>
          <p:cNvPr id="6" name="Rectangle 5"/>
          <p:cNvSpPr/>
          <p:nvPr userDrawn="1"/>
        </p:nvSpPr>
        <p:spPr>
          <a:xfrm>
            <a:off x="0" y="0"/>
            <a:ext cx="9144000" cy="6858000"/>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7000" dirty="0" smtClean="0">
                <a:latin typeface="Franklin Gothic Book"/>
              </a:rPr>
              <a:t>Layouts</a:t>
            </a:r>
            <a:r>
              <a:rPr lang="en-US" sz="7000" baseline="0" dirty="0" smtClean="0">
                <a:latin typeface="Franklin Gothic Book"/>
              </a:rPr>
              <a:t> for</a:t>
            </a:r>
            <a:br>
              <a:rPr lang="en-US" sz="7000" baseline="0" dirty="0" smtClean="0">
                <a:latin typeface="Franklin Gothic Book"/>
              </a:rPr>
            </a:br>
            <a:r>
              <a:rPr lang="en-US" sz="7000" baseline="0" dirty="0" smtClean="0">
                <a:latin typeface="Franklin Gothic Book"/>
              </a:rPr>
              <a:t>complex text</a:t>
            </a:r>
            <a:endParaRPr lang="en-US" sz="7000" dirty="0">
              <a:latin typeface="Franklin Gothic Book"/>
            </a:endParaRPr>
          </a:p>
        </p:txBody>
      </p:sp>
      <p:grpSp>
        <p:nvGrpSpPr>
          <p:cNvPr id="7" name="Group 6"/>
          <p:cNvGrpSpPr/>
          <p:nvPr userDrawn="1"/>
        </p:nvGrpSpPr>
        <p:grpSpPr>
          <a:xfrm>
            <a:off x="-903288" y="0"/>
            <a:ext cx="9902857" cy="7638450"/>
            <a:chOff x="-903288" y="0"/>
            <a:chExt cx="9902857" cy="7638450"/>
          </a:xfrm>
        </p:grpSpPr>
        <p:cxnSp>
          <p:nvCxnSpPr>
            <p:cNvPr id="8" name="Straight Connector 7"/>
            <p:cNvCxnSpPr/>
            <p:nvPr userDrawn="1"/>
          </p:nvCxnSpPr>
          <p:spPr bwMode="auto">
            <a:xfrm>
              <a:off x="-903288" y="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userDrawn="1"/>
          </p:nvCxnSpPr>
          <p:spPr bwMode="auto">
            <a:xfrm>
              <a:off x="-903288" y="360363"/>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bwMode="auto">
            <a:xfrm>
              <a:off x="-903288" y="719138"/>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bwMode="auto">
            <a:xfrm>
              <a:off x="-903288" y="10795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userDrawn="1"/>
          </p:nvCxnSpPr>
          <p:spPr bwMode="auto">
            <a:xfrm>
              <a:off x="-903288" y="1439863"/>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userDrawn="1"/>
          </p:nvCxnSpPr>
          <p:spPr bwMode="auto">
            <a:xfrm>
              <a:off x="-903288" y="1800225"/>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userDrawn="1"/>
          </p:nvCxnSpPr>
          <p:spPr bwMode="auto">
            <a:xfrm>
              <a:off x="-903288" y="2160588"/>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userDrawn="1"/>
          </p:nvCxnSpPr>
          <p:spPr bwMode="auto">
            <a:xfrm>
              <a:off x="-903288" y="252095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userDrawn="1"/>
          </p:nvCxnSpPr>
          <p:spPr bwMode="auto">
            <a:xfrm>
              <a:off x="-903288" y="2879725"/>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userDrawn="1"/>
          </p:nvCxnSpPr>
          <p:spPr bwMode="auto">
            <a:xfrm>
              <a:off x="-903288" y="3240088"/>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userDrawn="1"/>
          </p:nvCxnSpPr>
          <p:spPr bwMode="auto">
            <a:xfrm>
              <a:off x="-903288" y="360045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userDrawn="1"/>
          </p:nvCxnSpPr>
          <p:spPr bwMode="auto">
            <a:xfrm>
              <a:off x="-903288" y="3960813"/>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userDrawn="1"/>
          </p:nvCxnSpPr>
          <p:spPr bwMode="auto">
            <a:xfrm>
              <a:off x="-903288" y="4319588"/>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userDrawn="1"/>
          </p:nvCxnSpPr>
          <p:spPr bwMode="auto">
            <a:xfrm>
              <a:off x="-903288" y="467995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userDrawn="1"/>
          </p:nvCxnSpPr>
          <p:spPr bwMode="auto">
            <a:xfrm>
              <a:off x="-903288" y="5040313"/>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userDrawn="1"/>
          </p:nvCxnSpPr>
          <p:spPr bwMode="auto">
            <a:xfrm rot="5400000">
              <a:off x="467915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userDrawn="1"/>
          </p:nvCxnSpPr>
          <p:spPr bwMode="auto">
            <a:xfrm rot="5400000">
              <a:off x="4318792"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userDrawn="1"/>
          </p:nvCxnSpPr>
          <p:spPr bwMode="auto">
            <a:xfrm rot="5400000">
              <a:off x="396001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userDrawn="1"/>
          </p:nvCxnSpPr>
          <p:spPr bwMode="auto">
            <a:xfrm rot="5400000">
              <a:off x="359806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userDrawn="1"/>
          </p:nvCxnSpPr>
          <p:spPr bwMode="auto">
            <a:xfrm rot="5400000">
              <a:off x="3239292"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userDrawn="1"/>
          </p:nvCxnSpPr>
          <p:spPr bwMode="auto">
            <a:xfrm rot="5400000">
              <a:off x="287893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userDrawn="1"/>
          </p:nvCxnSpPr>
          <p:spPr bwMode="auto">
            <a:xfrm rot="5400000">
              <a:off x="251856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userDrawn="1"/>
          </p:nvCxnSpPr>
          <p:spPr bwMode="auto">
            <a:xfrm rot="5400000">
              <a:off x="215820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userDrawn="1"/>
          </p:nvCxnSpPr>
          <p:spPr bwMode="auto">
            <a:xfrm rot="5400000">
              <a:off x="179943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userDrawn="1"/>
          </p:nvCxnSpPr>
          <p:spPr bwMode="auto">
            <a:xfrm rot="5400000">
              <a:off x="143906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userDrawn="1"/>
          </p:nvCxnSpPr>
          <p:spPr bwMode="auto">
            <a:xfrm rot="5400000">
              <a:off x="107870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userDrawn="1"/>
          </p:nvCxnSpPr>
          <p:spPr bwMode="auto">
            <a:xfrm rot="5400000">
              <a:off x="718342"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userDrawn="1"/>
          </p:nvCxnSpPr>
          <p:spPr bwMode="auto">
            <a:xfrm rot="5400000">
              <a:off x="35956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userDrawn="1"/>
          </p:nvCxnSpPr>
          <p:spPr bwMode="auto">
            <a:xfrm rot="5400000">
              <a:off x="-79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userDrawn="1"/>
          </p:nvCxnSpPr>
          <p:spPr bwMode="auto">
            <a:xfrm rot="5400000">
              <a:off x="-361158"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userDrawn="1"/>
          </p:nvCxnSpPr>
          <p:spPr bwMode="auto">
            <a:xfrm rot="5400000">
              <a:off x="6839742"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userDrawn="1"/>
          </p:nvCxnSpPr>
          <p:spPr bwMode="auto">
            <a:xfrm rot="5400000">
              <a:off x="647938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userDrawn="1"/>
          </p:nvCxnSpPr>
          <p:spPr bwMode="auto">
            <a:xfrm rot="5400000">
              <a:off x="611901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userDrawn="1"/>
          </p:nvCxnSpPr>
          <p:spPr bwMode="auto">
            <a:xfrm rot="5400000">
              <a:off x="575865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userDrawn="1"/>
          </p:nvCxnSpPr>
          <p:spPr bwMode="auto">
            <a:xfrm rot="5400000">
              <a:off x="5398292"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userDrawn="1"/>
          </p:nvCxnSpPr>
          <p:spPr bwMode="auto">
            <a:xfrm rot="5400000">
              <a:off x="503951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userDrawn="1"/>
          </p:nvCxnSpPr>
          <p:spPr bwMode="auto">
            <a:xfrm rot="5400000">
              <a:off x="467915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userDrawn="1"/>
          </p:nvCxnSpPr>
          <p:spPr bwMode="auto">
            <a:xfrm rot="5400000">
              <a:off x="720010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userDrawn="1"/>
          </p:nvCxnSpPr>
          <p:spPr bwMode="auto">
            <a:xfrm rot="5400000">
              <a:off x="756046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userDrawn="1"/>
          </p:nvCxnSpPr>
          <p:spPr bwMode="auto">
            <a:xfrm rot="5400000">
              <a:off x="792000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userDrawn="1"/>
          </p:nvCxnSpPr>
          <p:spPr bwMode="auto">
            <a:xfrm rot="5400000">
              <a:off x="828000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userDrawn="1"/>
          </p:nvCxnSpPr>
          <p:spPr bwMode="auto">
            <a:xfrm rot="5400000">
              <a:off x="864000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userDrawn="1"/>
          </p:nvCxnSpPr>
          <p:spPr bwMode="auto">
            <a:xfrm>
              <a:off x="-903288" y="54000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userDrawn="1"/>
          </p:nvCxnSpPr>
          <p:spPr bwMode="auto">
            <a:xfrm>
              <a:off x="-903288" y="57600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userDrawn="1"/>
          </p:nvCxnSpPr>
          <p:spPr bwMode="auto">
            <a:xfrm>
              <a:off x="-903288" y="61200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userDrawn="1"/>
          </p:nvCxnSpPr>
          <p:spPr bwMode="auto">
            <a:xfrm>
              <a:off x="-903288" y="64800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userDrawn="1"/>
          </p:nvCxnSpPr>
          <p:spPr bwMode="auto">
            <a:xfrm>
              <a:off x="-903288" y="68400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401016570"/>
      </p:ext>
    </p:extLst>
  </p:cSld>
  <p:clrMapOvr>
    <a:masterClrMapping/>
  </p:clrMapOvr>
  <p:timing>
    <p:tnLst>
      <p:par>
        <p:cTn id="1" dur="indefinite" restart="never" nodeType="tmRoot"/>
      </p:par>
    </p:tnLst>
  </p:timing>
</p:sldLayout>
</file>

<file path=ppt/slideLayouts/slideLayout132.xml><?xml version="1.0" encoding="utf-8"?>
<p:sldLayout xmlns:a="http://schemas.openxmlformats.org/drawingml/2006/main" xmlns:r="http://schemas.openxmlformats.org/officeDocument/2006/relationships" xmlns:p="http://schemas.openxmlformats.org/presentationml/2006/main" preserve="1" userDrawn="1">
  <p:cSld name="15_Custom Layout">
    <p:spTree>
      <p:nvGrpSpPr>
        <p:cNvPr id="1" name=""/>
        <p:cNvGrpSpPr/>
        <p:nvPr/>
      </p:nvGrpSpPr>
      <p:grpSpPr>
        <a:xfrm>
          <a:off x="0" y="0"/>
          <a:ext cx="0" cy="0"/>
          <a:chOff x="0" y="0"/>
          <a:chExt cx="0" cy="0"/>
        </a:xfrm>
      </p:grpSpPr>
      <p:sp>
        <p:nvSpPr>
          <p:cNvPr id="6" name="Round Same Side Corner Rectangle 5"/>
          <p:cNvSpPr/>
          <p:nvPr userDrawn="1"/>
        </p:nvSpPr>
        <p:spPr>
          <a:xfrm>
            <a:off x="4319585" y="1803400"/>
            <a:ext cx="4319983" cy="4676599"/>
          </a:xfrm>
          <a:prstGeom prst="round2SameRect">
            <a:avLst>
              <a:gd name="adj1" fmla="val 3390"/>
              <a:gd name="adj2" fmla="val 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Aft>
                <a:spcPct val="50000"/>
              </a:spcAft>
              <a:defRPr/>
            </a:pPr>
            <a:endParaRPr lang="en-GB" dirty="0">
              <a:latin typeface="Franklin Gothic Book"/>
            </a:endParaRPr>
          </a:p>
        </p:txBody>
      </p:sp>
      <p:sp>
        <p:nvSpPr>
          <p:cNvPr id="65"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6"/>
          </p:nvPr>
        </p:nvSpPr>
        <p:spPr>
          <a:xfrm>
            <a:off x="6478586" y="4833942"/>
            <a:ext cx="1800982" cy="1286058"/>
          </a:xfrm>
          <a:prstGeom prst="roundRect">
            <a:avLst>
              <a:gd name="adj" fmla="val 10702"/>
            </a:avLst>
          </a:prstGeom>
        </p:spPr>
        <p:txBody>
          <a:bodyPr/>
          <a:lstStyle/>
          <a:p>
            <a:pPr lvl="0"/>
            <a:r>
              <a:rPr lang="en-US" noProof="0" dirty="0" smtClean="0"/>
              <a:t>Click icon to add picture</a:t>
            </a:r>
            <a:endParaRPr lang="en-GB" noProof="0" dirty="0"/>
          </a:p>
        </p:txBody>
      </p:sp>
      <p:pic>
        <p:nvPicPr>
          <p:cNvPr id="7" name="Picture 6" descr="inverted commas closed.png"/>
          <p:cNvPicPr>
            <a:picLocks noChangeAspect="1"/>
          </p:cNvPicPr>
          <p:nvPr userDrawn="1"/>
        </p:nvPicPr>
        <p:blipFill rotWithShape="1">
          <a:blip r:embed="rId3" cstate="email">
            <a:lum bright="70000" contrast="-70000"/>
            <a:extLst>
              <a:ext uri="{28A0092B-C50C-407E-A947-70E740481C1C}">
                <a14:useLocalDpi xmlns:a14="http://schemas.microsoft.com/office/drawing/2010/main" val="0"/>
              </a:ext>
            </a:extLst>
          </a:blip>
          <a:srcRect l="26489" t="54153" r="29554" b="26824"/>
          <a:stretch/>
        </p:blipFill>
        <p:spPr>
          <a:xfrm>
            <a:off x="7517819" y="3312408"/>
            <a:ext cx="762020" cy="542668"/>
          </a:xfrm>
          <a:prstGeom prst="rect">
            <a:avLst/>
          </a:prstGeom>
        </p:spPr>
      </p:pic>
      <p:pic>
        <p:nvPicPr>
          <p:cNvPr id="8" name="Picture 7" descr="inverted commas open.png"/>
          <p:cNvPicPr>
            <a:picLocks noChangeAspect="1"/>
          </p:cNvPicPr>
          <p:nvPr userDrawn="1"/>
        </p:nvPicPr>
        <p:blipFill rotWithShape="1">
          <a:blip r:embed="rId4" cstate="email">
            <a:lum bright="70000" contrast="-70000"/>
            <a:extLst>
              <a:ext uri="{28A0092B-C50C-407E-A947-70E740481C1C}">
                <a14:useLocalDpi xmlns:a14="http://schemas.microsoft.com/office/drawing/2010/main" val="0"/>
              </a:ext>
            </a:extLst>
          </a:blip>
          <a:srcRect l="29337" t="27276" r="30702" b="54153"/>
          <a:stretch/>
        </p:blipFill>
        <p:spPr>
          <a:xfrm>
            <a:off x="4678162" y="2141311"/>
            <a:ext cx="692748" cy="531132"/>
          </a:xfrm>
          <a:prstGeom prst="rect">
            <a:avLst/>
          </a:prstGeom>
        </p:spPr>
      </p:pic>
      <p:sp>
        <p:nvSpPr>
          <p:cNvPr id="13" name="Text Placeholder 6"/>
          <p:cNvSpPr>
            <a:spLocks noGrp="1"/>
          </p:cNvSpPr>
          <p:nvPr>
            <p:ph type="body" sz="quarter" idx="15"/>
          </p:nvPr>
        </p:nvSpPr>
        <p:spPr>
          <a:xfrm>
            <a:off x="5038723" y="2313668"/>
            <a:ext cx="2881313" cy="1449578"/>
          </a:xfrm>
          <a:prstGeom prst="rect">
            <a:avLst/>
          </a:prstGeom>
        </p:spPr>
        <p:txBody>
          <a:bodyPr>
            <a:normAutofit/>
          </a:bodyPr>
          <a:lstStyle>
            <a:lvl1pPr marL="0" marR="0" indent="0" algn="l" defTabSz="914400" rtl="0" eaLnBrk="0" fontAlgn="base" latinLnBrk="0" hangingPunct="0">
              <a:lnSpc>
                <a:spcPct val="100000"/>
              </a:lnSpc>
              <a:spcBef>
                <a:spcPts val="0"/>
              </a:spcBef>
              <a:spcAft>
                <a:spcPts val="1200"/>
              </a:spcAft>
              <a:buClrTx/>
              <a:buSzTx/>
              <a:buFontTx/>
              <a:buNone/>
              <a:tabLst/>
              <a:defRPr sz="2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solidFill>
                  <a:schemeClr val="tx1"/>
                </a:solidFill>
                <a:latin typeface="Franklin Gothic Book"/>
                <a:ea typeface="Franklin Gothic Book"/>
                <a:cs typeface="Franklin Gothic Book"/>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solidFill>
                  <a:schemeClr val="tx1"/>
                </a:solidFill>
                <a:latin typeface="Franklin Gothic Book"/>
                <a:ea typeface="Franklin Gothic Book"/>
                <a:cs typeface="Franklin Gothic Book"/>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atin typeface="Franklin Gothic Book"/>
                <a:ea typeface="Franklin Gothic Book"/>
                <a:cs typeface="Franklin Gothic Book"/>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ＭＳ Ｐゴシック" charset="0"/>
                <a:cs typeface="Arial" pitchFamily="34" charset="0"/>
              </a:rPr>
              <a:t>Click to edit Master text styles</a:t>
            </a:r>
          </a:p>
        </p:txBody>
      </p:sp>
      <p:sp>
        <p:nvSpPr>
          <p:cNvPr id="12" name="Text Placeholder 6"/>
          <p:cNvSpPr>
            <a:spLocks noGrp="1"/>
          </p:cNvSpPr>
          <p:nvPr>
            <p:ph type="body" sz="quarter" idx="14"/>
          </p:nvPr>
        </p:nvSpPr>
        <p:spPr>
          <a:xfrm>
            <a:off x="717550" y="1803400"/>
            <a:ext cx="3240085" cy="4316599"/>
          </a:xfrm>
          <a:prstGeom prst="rect">
            <a:avLst/>
          </a:prstGeom>
        </p:spPr>
        <p:txBody>
          <a:bodyPr>
            <a:normAutofit/>
          </a:bodyPr>
          <a:lstStyle>
            <a:lvl1pPr marL="0" marR="0" indent="0" algn="l" defTabSz="914400" rtl="0" eaLnBrk="0" fontAlgn="base" latinLnBrk="0" hangingPunct="0">
              <a:lnSpc>
                <a:spcPct val="100000"/>
              </a:lnSpc>
              <a:spcBef>
                <a:spcPts val="0"/>
              </a:spcBef>
              <a:spcAft>
                <a:spcPts val="1200"/>
              </a:spcAft>
              <a:buClrTx/>
              <a:buSzTx/>
              <a:buFontTx/>
              <a:buNone/>
              <a:tabLst/>
              <a:defRPr sz="2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solidFill>
                  <a:schemeClr val="tx1"/>
                </a:solidFill>
                <a:latin typeface="Franklin Gothic Book"/>
                <a:ea typeface="Franklin Gothic Book"/>
                <a:cs typeface="Franklin Gothic Book"/>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solidFill>
                  <a:schemeClr val="tx1"/>
                </a:solidFill>
                <a:latin typeface="Franklin Gothic Book"/>
                <a:ea typeface="Franklin Gothic Book"/>
                <a:cs typeface="Franklin Gothic Book"/>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atin typeface="Franklin Gothic Book"/>
                <a:ea typeface="Franklin Gothic Book"/>
                <a:cs typeface="Franklin Gothic Book"/>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ＭＳ Ｐゴシック" charset="0"/>
                <a:cs typeface="Arial" pitchFamily="34" charset="0"/>
              </a:rPr>
              <a:t>Click to edit Master text styles</a:t>
            </a:r>
          </a:p>
          <a:p>
            <a:pPr marL="179388" marR="0" lvl="1" indent="-179388" algn="l" defTabSz="914400" rtl="0" eaLnBrk="0" fontAlgn="base" latinLnBrk="0" hangingPunct="0">
              <a:lnSpc>
                <a:spcPct val="100000"/>
              </a:lnSpc>
              <a:spcBef>
                <a:spcPts val="0"/>
              </a:spcBef>
              <a:spcAft>
                <a:spcPts val="1200"/>
              </a:spcAft>
              <a:buClrTx/>
              <a:buSzTx/>
              <a:buFont typeface="Arial" charset="0"/>
              <a:buChar char="•"/>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Arial" charset="0"/>
                <a:cs typeface="Arial" pitchFamily="34" charset="0"/>
              </a:rPr>
              <a:t>Second level</a:t>
            </a:r>
          </a:p>
          <a:p>
            <a:pPr marL="360000" marR="0" lvl="2"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Arial" charset="0"/>
                <a:cs typeface="Arial" pitchFamily="34" charset="0"/>
              </a:rPr>
              <a:t>Third level</a:t>
            </a:r>
          </a:p>
          <a:p>
            <a:pPr marL="540000" marR="0" lvl="3"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Arial" charset="0"/>
                <a:cs typeface="Arial" pitchFamily="34" charset="0"/>
              </a:rPr>
              <a:t>Fourth level</a:t>
            </a:r>
          </a:p>
        </p:txBody>
      </p:sp>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D8AE7F30-98C3-4AF0-9C64-217431499C19}" type="datetime1">
              <a:rPr lang="en-US" smtClean="0"/>
              <a:t>8/30/2019</a:t>
            </a:fld>
            <a:endParaRPr lang="en-GB" dirty="0"/>
          </a:p>
        </p:txBody>
      </p:sp>
      <p:sp>
        <p:nvSpPr>
          <p:cNvPr id="4" name="Footer Placeholder 3"/>
          <p:cNvSpPr>
            <a:spLocks noGrp="1"/>
          </p:cNvSpPr>
          <p:nvPr>
            <p:ph type="ftr" sz="quarter" idx="11"/>
            <p:custDataLst>
              <p:tags r:id="rId1"/>
            </p:custDataLst>
          </p:nvPr>
        </p:nvSpPr>
        <p:spPr>
          <a:xfrm>
            <a:off x="0" y="6480000"/>
            <a:ext cx="9144000" cy="378000"/>
          </a:xfrm>
        </p:spPr>
        <p:txBody>
          <a:bodyPr/>
          <a:lstStyle>
            <a:lvl1pPr algn="ctr">
              <a:defRPr lang="en-GB" sz="1000" b="0" i="0" u="none">
                <a:solidFill>
                  <a:srgbClr val="FFFFFF"/>
                </a:solidFill>
                <a:latin typeface="Arial"/>
              </a:defRPr>
            </a:lvl1pPr>
          </a:lstStyle>
          <a:p>
            <a:endParaRPr lang="en-GB" b="1"/>
          </a:p>
        </p:txBody>
      </p:sp>
      <p:sp>
        <p:nvSpPr>
          <p:cNvPr id="5" name="Slide Number Placeholder 4"/>
          <p:cNvSpPr>
            <a:spLocks noGrp="1"/>
          </p:cNvSpPr>
          <p:nvPr>
            <p:ph type="sldNum" sz="quarter" idx="12"/>
          </p:nvPr>
        </p:nvSpPr>
        <p:spPr/>
        <p:txBody>
          <a:bodyPr/>
          <a:lstStyle/>
          <a:p>
            <a:fld id="{71F9F866-B438-9445-8D9F-1F8FF6608833}" type="slidenum">
              <a:rPr lang="en-GB" smtClean="0"/>
              <a:pPr/>
              <a:t>‹#›</a:t>
            </a:fld>
            <a:endParaRPr lang="en-GB" dirty="0"/>
          </a:p>
        </p:txBody>
      </p:sp>
    </p:spTree>
    <p:extLst>
      <p:ext uri="{BB962C8B-B14F-4D97-AF65-F5344CB8AC3E}">
        <p14:creationId xmlns:p14="http://schemas.microsoft.com/office/powerpoint/2010/main" val="2595284892"/>
      </p:ext>
    </p:extLst>
  </p:cSld>
  <p:clrMapOvr>
    <a:masterClrMapping/>
  </p:clrMapOvr>
  <p:timing>
    <p:tnLst>
      <p:par>
        <p:cTn id="1" dur="indefinite" restart="never" nodeType="tmRoot"/>
      </p:par>
    </p:tnLst>
  </p:timing>
</p:sldLayout>
</file>

<file path=ppt/slideLayouts/slideLayout133.xml><?xml version="1.0" encoding="utf-8"?>
<p:sldLayout xmlns:a="http://schemas.openxmlformats.org/drawingml/2006/main" xmlns:r="http://schemas.openxmlformats.org/officeDocument/2006/relationships" xmlns:p="http://schemas.openxmlformats.org/presentationml/2006/main" preserve="1" userDrawn="1">
  <p:cSld name="6_text + chart">
    <p:spTree>
      <p:nvGrpSpPr>
        <p:cNvPr id="1" name=""/>
        <p:cNvGrpSpPr/>
        <p:nvPr/>
      </p:nvGrpSpPr>
      <p:grpSpPr>
        <a:xfrm>
          <a:off x="0" y="0"/>
          <a:ext cx="0" cy="0"/>
          <a:chOff x="0" y="0"/>
          <a:chExt cx="0" cy="0"/>
        </a:xfrm>
      </p:grpSpPr>
      <p:sp>
        <p:nvSpPr>
          <p:cNvPr id="2" name="Title 1" descr="Ideally your title should fit on one line." title="Slide title"/>
          <p:cNvSpPr>
            <a:spLocks noGrp="1"/>
          </p:cNvSpPr>
          <p:nvPr>
            <p:ph type="title"/>
          </p:nvPr>
        </p:nvSpPr>
        <p:spPr/>
        <p:txBody>
          <a:bodyPr/>
          <a:lstStyle/>
          <a:p>
            <a:r>
              <a:rPr lang="en-US" smtClean="0"/>
              <a:t>Click to edit Master title style</a:t>
            </a:r>
            <a:endParaRPr lang="en-GB"/>
          </a:p>
        </p:txBody>
      </p:sp>
      <p:sp>
        <p:nvSpPr>
          <p:cNvPr id="7" name="Text Placeholder 6"/>
          <p:cNvSpPr>
            <a:spLocks noGrp="1"/>
          </p:cNvSpPr>
          <p:nvPr>
            <p:ph type="body" sz="quarter" idx="13"/>
          </p:nvPr>
        </p:nvSpPr>
        <p:spPr>
          <a:xfrm>
            <a:off x="717550" y="1803400"/>
            <a:ext cx="3606800" cy="4316600"/>
          </a:xfrm>
          <a:prstGeom prst="rect">
            <a:avLst/>
          </a:prstGeom>
        </p:spPr>
        <p:txBody>
          <a:bodyPr>
            <a:noAutofit/>
          </a:bodyPr>
          <a:lstStyle>
            <a:lvl1pPr marL="0" marR="0" indent="0" algn="l" defTabSz="914400" rtl="0" eaLnBrk="0" fontAlgn="base" latinLnBrk="0" hangingPunct="0">
              <a:lnSpc>
                <a:spcPct val="100000"/>
              </a:lnSpc>
              <a:spcBef>
                <a:spcPts val="0"/>
              </a:spcBef>
              <a:spcAft>
                <a:spcPts val="1200"/>
              </a:spcAft>
              <a:buClrTx/>
              <a:buSzTx/>
              <a:buFontTx/>
              <a:buNone/>
              <a:tabLst/>
              <a:defRPr sz="2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solidFill>
                  <a:schemeClr val="tx1"/>
                </a:solidFill>
                <a:latin typeface="Franklin Gothic Book"/>
                <a:ea typeface="Franklin Gothic Book"/>
                <a:cs typeface="Franklin Gothic Book"/>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solidFill>
                  <a:schemeClr val="tx1"/>
                </a:solidFill>
                <a:latin typeface="Franklin Gothic Book"/>
                <a:ea typeface="Franklin Gothic Book"/>
                <a:cs typeface="Franklin Gothic Book"/>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atin typeface="Franklin Gothic Book"/>
                <a:ea typeface="Franklin Gothic Book"/>
                <a:cs typeface="Franklin Gothic Book"/>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ＭＳ Ｐゴシック" charset="0"/>
                <a:cs typeface="Arial" pitchFamily="34" charset="0"/>
              </a:rPr>
              <a:t>Click to edit Master text styles</a:t>
            </a:r>
          </a:p>
          <a:p>
            <a:pPr marL="179388" marR="0" lvl="1" indent="-179388" algn="l" defTabSz="914400" rtl="0" eaLnBrk="0" fontAlgn="base" latinLnBrk="0" hangingPunct="0">
              <a:lnSpc>
                <a:spcPct val="100000"/>
              </a:lnSpc>
              <a:spcBef>
                <a:spcPts val="0"/>
              </a:spcBef>
              <a:spcAft>
                <a:spcPts val="1200"/>
              </a:spcAft>
              <a:buClrTx/>
              <a:buSzTx/>
              <a:buFont typeface="Arial" charset="0"/>
              <a:buChar char="•"/>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Arial" charset="0"/>
                <a:cs typeface="Arial" pitchFamily="34" charset="0"/>
              </a:rPr>
              <a:t>Second level</a:t>
            </a:r>
          </a:p>
          <a:p>
            <a:pPr marL="360000" marR="0" lvl="2"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Arial" charset="0"/>
                <a:cs typeface="Arial" pitchFamily="34" charset="0"/>
              </a:rPr>
              <a:t>Third level</a:t>
            </a:r>
          </a:p>
          <a:p>
            <a:pPr marL="540000" marR="0" lvl="3"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Arial" charset="0"/>
                <a:cs typeface="Arial" pitchFamily="34" charset="0"/>
              </a:rPr>
              <a:t>Fourth level</a:t>
            </a:r>
          </a:p>
        </p:txBody>
      </p:sp>
      <p:sp>
        <p:nvSpPr>
          <p:cNvPr id="100"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7378000B-DB32-456C-9F57-92A97178D59F}" type="datetime1">
              <a:rPr lang="en-US" smtClean="0"/>
              <a:t>8/30/2019</a:t>
            </a:fld>
            <a:endParaRPr lang="en-GB" dirty="0"/>
          </a:p>
        </p:txBody>
      </p:sp>
      <p:sp>
        <p:nvSpPr>
          <p:cNvPr id="101"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103"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
        <p:nvSpPr>
          <p:cNvPr id="105" name="Text Placeholder 6"/>
          <p:cNvSpPr>
            <a:spLocks noGrp="1"/>
          </p:cNvSpPr>
          <p:nvPr>
            <p:ph type="body" sz="quarter" idx="17"/>
          </p:nvPr>
        </p:nvSpPr>
        <p:spPr>
          <a:xfrm>
            <a:off x="4819650" y="1803400"/>
            <a:ext cx="3602036" cy="4316600"/>
          </a:xfrm>
          <a:prstGeom prst="rect">
            <a:avLst/>
          </a:prstGeom>
        </p:spPr>
        <p:txBody>
          <a:bodyPr>
            <a:noAutofit/>
          </a:bodyPr>
          <a:lstStyle>
            <a:lvl1pPr marL="0" marR="0" indent="0" algn="l" defTabSz="914400" rtl="0" eaLnBrk="0" fontAlgn="base" latinLnBrk="0" hangingPunct="0">
              <a:lnSpc>
                <a:spcPct val="100000"/>
              </a:lnSpc>
              <a:spcBef>
                <a:spcPts val="0"/>
              </a:spcBef>
              <a:spcAft>
                <a:spcPts val="1200"/>
              </a:spcAft>
              <a:buClrTx/>
              <a:buSzTx/>
              <a:buFontTx/>
              <a:buNone/>
              <a:tabLst/>
              <a:defRPr sz="2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solidFill>
                  <a:schemeClr val="tx1"/>
                </a:solidFill>
                <a:latin typeface="Franklin Gothic Book"/>
                <a:ea typeface="Franklin Gothic Book"/>
                <a:cs typeface="Franklin Gothic Book"/>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solidFill>
                  <a:schemeClr val="tx1"/>
                </a:solidFill>
                <a:latin typeface="Franklin Gothic Book"/>
                <a:ea typeface="Franklin Gothic Book"/>
                <a:cs typeface="Franklin Gothic Book"/>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atin typeface="Franklin Gothic Book"/>
                <a:ea typeface="Franklin Gothic Book"/>
                <a:cs typeface="Franklin Gothic Book"/>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ＭＳ Ｐゴシック" charset="0"/>
                <a:cs typeface="Arial" pitchFamily="34" charset="0"/>
              </a:rPr>
              <a:t>Click to edit Master text styles</a:t>
            </a:r>
          </a:p>
          <a:p>
            <a:pPr marL="179388" marR="0" lvl="1" indent="-179388" algn="l" defTabSz="914400" rtl="0" eaLnBrk="0" fontAlgn="base" latinLnBrk="0" hangingPunct="0">
              <a:lnSpc>
                <a:spcPct val="100000"/>
              </a:lnSpc>
              <a:spcBef>
                <a:spcPts val="0"/>
              </a:spcBef>
              <a:spcAft>
                <a:spcPts val="1200"/>
              </a:spcAft>
              <a:buClrTx/>
              <a:buSzTx/>
              <a:buFont typeface="Arial" charset="0"/>
              <a:buChar char="•"/>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Arial" charset="0"/>
                <a:cs typeface="Arial" pitchFamily="34" charset="0"/>
              </a:rPr>
              <a:t>Second level</a:t>
            </a:r>
          </a:p>
          <a:p>
            <a:pPr marL="360000" marR="0" lvl="2"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Arial" charset="0"/>
                <a:cs typeface="Arial" pitchFamily="34" charset="0"/>
              </a:rPr>
              <a:t>Third level</a:t>
            </a:r>
          </a:p>
          <a:p>
            <a:pPr marL="540000" marR="0" lvl="3"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Arial" charset="0"/>
                <a:cs typeface="Arial" pitchFamily="34" charset="0"/>
              </a:rPr>
              <a:t>Fourth level</a:t>
            </a:r>
          </a:p>
        </p:txBody>
      </p:sp>
      <p:cxnSp>
        <p:nvCxnSpPr>
          <p:cNvPr id="104" name="Straight Connector 103"/>
          <p:cNvCxnSpPr/>
          <p:nvPr userDrawn="1"/>
        </p:nvCxnSpPr>
        <p:spPr>
          <a:xfrm>
            <a:off x="4551813" y="1761671"/>
            <a:ext cx="0" cy="4316600"/>
          </a:xfrm>
          <a:prstGeom prst="line">
            <a:avLst/>
          </a:prstGeom>
          <a:ln w="6350">
            <a:solidFill>
              <a:schemeClr val="tx1"/>
            </a:solidFill>
            <a:tailEnd type="none"/>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200032545"/>
      </p:ext>
    </p:extLst>
  </p:cSld>
  <p:clrMapOvr>
    <a:masterClrMapping/>
  </p:clrMapOvr>
  <p:timing>
    <p:tnLst>
      <p:par>
        <p:cTn id="1" dur="indefinite" restart="never" nodeType="tmRoot"/>
      </p:par>
    </p:tnLst>
  </p:timing>
</p:sldLayout>
</file>

<file path=ppt/slideLayouts/slideLayout134.xml><?xml version="1.0" encoding="utf-8"?>
<p:sldLayout xmlns:a="http://schemas.openxmlformats.org/drawingml/2006/main" xmlns:r="http://schemas.openxmlformats.org/officeDocument/2006/relationships" xmlns:p="http://schemas.openxmlformats.org/presentationml/2006/main" preserve="1" userDrawn="1">
  <p:cSld name="5_text + chart">
    <p:spTree>
      <p:nvGrpSpPr>
        <p:cNvPr id="1" name=""/>
        <p:cNvGrpSpPr/>
        <p:nvPr/>
      </p:nvGrpSpPr>
      <p:grpSpPr>
        <a:xfrm>
          <a:off x="0" y="0"/>
          <a:ext cx="0" cy="0"/>
          <a:chOff x="0" y="0"/>
          <a:chExt cx="0" cy="0"/>
        </a:xfrm>
      </p:grpSpPr>
      <p:sp>
        <p:nvSpPr>
          <p:cNvPr id="2" name="Title 1" descr="Ideally your title should fit on one line." title="Slide title"/>
          <p:cNvSpPr>
            <a:spLocks noGrp="1"/>
          </p:cNvSpPr>
          <p:nvPr>
            <p:ph type="title"/>
          </p:nvPr>
        </p:nvSpPr>
        <p:spPr/>
        <p:txBody>
          <a:bodyPr/>
          <a:lstStyle/>
          <a:p>
            <a:r>
              <a:rPr lang="en-US" smtClean="0"/>
              <a:t>Click to edit Master title style</a:t>
            </a:r>
            <a:endParaRPr lang="en-GB"/>
          </a:p>
        </p:txBody>
      </p:sp>
      <p:sp>
        <p:nvSpPr>
          <p:cNvPr id="7" name="Text Placeholder 6"/>
          <p:cNvSpPr>
            <a:spLocks noGrp="1"/>
          </p:cNvSpPr>
          <p:nvPr>
            <p:ph type="body" sz="quarter" idx="13"/>
          </p:nvPr>
        </p:nvSpPr>
        <p:spPr>
          <a:xfrm>
            <a:off x="717551" y="2879725"/>
            <a:ext cx="3240086" cy="3060273"/>
          </a:xfrm>
          <a:prstGeom prst="rect">
            <a:avLst/>
          </a:prstGeom>
        </p:spPr>
        <p:txBody>
          <a:bodyPr>
            <a:noAutofit/>
          </a:bodyPr>
          <a:lstStyle>
            <a:lvl1pPr marL="0" marR="0" indent="0" algn="l" defTabSz="914400" rtl="0" eaLnBrk="0" fontAlgn="base" latinLnBrk="0" hangingPunct="0">
              <a:lnSpc>
                <a:spcPct val="100000"/>
              </a:lnSpc>
              <a:spcBef>
                <a:spcPts val="0"/>
              </a:spcBef>
              <a:spcAft>
                <a:spcPts val="1200"/>
              </a:spcAft>
              <a:buClrTx/>
              <a:buSzTx/>
              <a:buFontTx/>
              <a:buNone/>
              <a:tabLst/>
              <a:defRPr sz="2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solidFill>
                  <a:schemeClr val="tx1"/>
                </a:solidFill>
                <a:latin typeface="Franklin Gothic Book"/>
                <a:ea typeface="Franklin Gothic Book"/>
                <a:cs typeface="Franklin Gothic Book"/>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solidFill>
                  <a:schemeClr val="tx1"/>
                </a:solidFill>
                <a:latin typeface="Franklin Gothic Book"/>
                <a:ea typeface="Franklin Gothic Book"/>
                <a:cs typeface="Franklin Gothic Book"/>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atin typeface="Franklin Gothic Book"/>
                <a:ea typeface="Franklin Gothic Book"/>
                <a:cs typeface="Franklin Gothic Book"/>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ＭＳ Ｐゴシック" charset="0"/>
                <a:cs typeface="Arial" pitchFamily="34" charset="0"/>
              </a:rPr>
              <a:t>Click to edit Master text styles</a:t>
            </a:r>
          </a:p>
          <a:p>
            <a:pPr marL="179388" marR="0" lvl="1" indent="-179388" algn="l" defTabSz="914400" rtl="0" eaLnBrk="0" fontAlgn="base" latinLnBrk="0" hangingPunct="0">
              <a:lnSpc>
                <a:spcPct val="100000"/>
              </a:lnSpc>
              <a:spcBef>
                <a:spcPts val="0"/>
              </a:spcBef>
              <a:spcAft>
                <a:spcPts val="1200"/>
              </a:spcAft>
              <a:buClrTx/>
              <a:buSzTx/>
              <a:buFont typeface="Arial" charset="0"/>
              <a:buChar char="•"/>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Arial" charset="0"/>
                <a:cs typeface="Arial" pitchFamily="34" charset="0"/>
              </a:rPr>
              <a:t>Second level</a:t>
            </a:r>
          </a:p>
          <a:p>
            <a:pPr marL="360000" marR="0" lvl="2"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Arial" charset="0"/>
                <a:cs typeface="Arial" pitchFamily="34" charset="0"/>
              </a:rPr>
              <a:t>Third level</a:t>
            </a:r>
          </a:p>
          <a:p>
            <a:pPr marL="540000" marR="0" lvl="3"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Arial" charset="0"/>
                <a:cs typeface="Arial" pitchFamily="34" charset="0"/>
              </a:rPr>
              <a:t>Fourth level</a:t>
            </a:r>
          </a:p>
        </p:txBody>
      </p:sp>
      <p:sp>
        <p:nvSpPr>
          <p:cNvPr id="100"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33E32923-4D96-4AAA-AE5D-9DCC7497CA8D}" type="datetime1">
              <a:rPr lang="en-US" smtClean="0"/>
              <a:t>8/30/2019</a:t>
            </a:fld>
            <a:endParaRPr lang="en-GB" dirty="0"/>
          </a:p>
        </p:txBody>
      </p:sp>
      <p:sp>
        <p:nvSpPr>
          <p:cNvPr id="101"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103"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
        <p:nvSpPr>
          <p:cNvPr id="102" name="Text Placeholder 6"/>
          <p:cNvSpPr>
            <a:spLocks noGrp="1"/>
          </p:cNvSpPr>
          <p:nvPr>
            <p:ph type="body" sz="quarter" idx="16"/>
          </p:nvPr>
        </p:nvSpPr>
        <p:spPr>
          <a:xfrm>
            <a:off x="720725" y="2340519"/>
            <a:ext cx="3236517" cy="360862"/>
          </a:xfrm>
          <a:prstGeom prst="rect">
            <a:avLst/>
          </a:prstGeom>
        </p:spPr>
        <p:txBody>
          <a:bodyPr>
            <a:noAutofit/>
          </a:bodyPr>
          <a:lstStyle>
            <a:lvl1pPr marL="0" marR="0" indent="0" algn="l" defTabSz="914400" rtl="0" eaLnBrk="0" fontAlgn="base" latinLnBrk="0" hangingPunct="0">
              <a:lnSpc>
                <a:spcPct val="100000"/>
              </a:lnSpc>
              <a:spcBef>
                <a:spcPts val="0"/>
              </a:spcBef>
              <a:spcAft>
                <a:spcPts val="1200"/>
              </a:spcAft>
              <a:buClrTx/>
              <a:buSzTx/>
              <a:buFontTx/>
              <a:buNone/>
              <a:tabLst/>
              <a:defRPr sz="2000">
                <a:solidFill>
                  <a:srgbClr val="00539B"/>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solidFill>
                  <a:schemeClr val="tx1"/>
                </a:solidFill>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solidFill>
                  <a:schemeClr val="tx1"/>
                </a:solidFill>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ＭＳ Ｐゴシック" charset="0"/>
                <a:cs typeface="Arial" pitchFamily="34" charset="0"/>
              </a:rPr>
              <a:t>Click to edit Master text styles</a:t>
            </a:r>
          </a:p>
        </p:txBody>
      </p:sp>
      <p:sp>
        <p:nvSpPr>
          <p:cNvPr id="105" name="Text Placeholder 6"/>
          <p:cNvSpPr>
            <a:spLocks noGrp="1"/>
          </p:cNvSpPr>
          <p:nvPr>
            <p:ph type="body" sz="quarter" idx="17"/>
          </p:nvPr>
        </p:nvSpPr>
        <p:spPr>
          <a:xfrm>
            <a:off x="4678361" y="2879725"/>
            <a:ext cx="3241675" cy="3060273"/>
          </a:xfrm>
          <a:prstGeom prst="rect">
            <a:avLst/>
          </a:prstGeom>
        </p:spPr>
        <p:txBody>
          <a:bodyPr>
            <a:noAutofit/>
          </a:bodyPr>
          <a:lstStyle>
            <a:lvl1pPr marL="0" marR="0" indent="0" algn="l" defTabSz="914400" rtl="0" eaLnBrk="0" fontAlgn="base" latinLnBrk="0" hangingPunct="0">
              <a:lnSpc>
                <a:spcPct val="100000"/>
              </a:lnSpc>
              <a:spcBef>
                <a:spcPts val="0"/>
              </a:spcBef>
              <a:spcAft>
                <a:spcPts val="1200"/>
              </a:spcAft>
              <a:buClrTx/>
              <a:buSzTx/>
              <a:buFontTx/>
              <a:buNone/>
              <a:tabLst/>
              <a:defRPr sz="2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solidFill>
                  <a:schemeClr val="tx1"/>
                </a:solidFill>
                <a:latin typeface="Franklin Gothic Book"/>
                <a:ea typeface="Franklin Gothic Book"/>
                <a:cs typeface="Franklin Gothic Book"/>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solidFill>
                  <a:schemeClr val="tx1"/>
                </a:solidFill>
                <a:latin typeface="Franklin Gothic Book"/>
                <a:ea typeface="Franklin Gothic Book"/>
                <a:cs typeface="Franklin Gothic Book"/>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atin typeface="Franklin Gothic Book"/>
                <a:ea typeface="Franklin Gothic Book"/>
                <a:cs typeface="Franklin Gothic Book"/>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ＭＳ Ｐゴシック" charset="0"/>
                <a:cs typeface="Arial" pitchFamily="34" charset="0"/>
              </a:rPr>
              <a:t>Click to edit Master text styles</a:t>
            </a:r>
          </a:p>
          <a:p>
            <a:pPr marL="179388" marR="0" lvl="1" indent="-179388" algn="l" defTabSz="914400" rtl="0" eaLnBrk="0" fontAlgn="base" latinLnBrk="0" hangingPunct="0">
              <a:lnSpc>
                <a:spcPct val="100000"/>
              </a:lnSpc>
              <a:spcBef>
                <a:spcPts val="0"/>
              </a:spcBef>
              <a:spcAft>
                <a:spcPts val="1200"/>
              </a:spcAft>
              <a:buClrTx/>
              <a:buSzTx/>
              <a:buFont typeface="Arial" charset="0"/>
              <a:buChar char="•"/>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Arial" charset="0"/>
                <a:cs typeface="Arial" pitchFamily="34" charset="0"/>
              </a:rPr>
              <a:t>Second level</a:t>
            </a:r>
          </a:p>
          <a:p>
            <a:pPr marL="360000" marR="0" lvl="2"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Arial" charset="0"/>
                <a:cs typeface="Arial" pitchFamily="34" charset="0"/>
              </a:rPr>
              <a:t>Third level</a:t>
            </a:r>
          </a:p>
          <a:p>
            <a:pPr marL="540000" marR="0" lvl="3"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Arial" charset="0"/>
                <a:cs typeface="Arial" pitchFamily="34" charset="0"/>
              </a:rPr>
              <a:t>Fourth level</a:t>
            </a:r>
          </a:p>
        </p:txBody>
      </p:sp>
      <p:sp>
        <p:nvSpPr>
          <p:cNvPr id="106" name="Text Placeholder 6"/>
          <p:cNvSpPr>
            <a:spLocks noGrp="1"/>
          </p:cNvSpPr>
          <p:nvPr>
            <p:ph type="body" sz="quarter" idx="18"/>
          </p:nvPr>
        </p:nvSpPr>
        <p:spPr>
          <a:xfrm>
            <a:off x="4681536" y="2340519"/>
            <a:ext cx="3238103" cy="360862"/>
          </a:xfrm>
          <a:prstGeom prst="rect">
            <a:avLst/>
          </a:prstGeom>
        </p:spPr>
        <p:txBody>
          <a:bodyPr>
            <a:noAutofit/>
          </a:bodyPr>
          <a:lstStyle>
            <a:lvl1pPr marL="0" marR="0" indent="0" algn="l" defTabSz="914400" rtl="0" eaLnBrk="0" fontAlgn="base" latinLnBrk="0" hangingPunct="0">
              <a:lnSpc>
                <a:spcPct val="100000"/>
              </a:lnSpc>
              <a:spcBef>
                <a:spcPts val="0"/>
              </a:spcBef>
              <a:spcAft>
                <a:spcPts val="1200"/>
              </a:spcAft>
              <a:buClrTx/>
              <a:buSzTx/>
              <a:buFontTx/>
              <a:buNone/>
              <a:tabLst/>
              <a:defRPr sz="2000">
                <a:solidFill>
                  <a:srgbClr val="00539B"/>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solidFill>
                  <a:schemeClr val="tx1"/>
                </a:solidFill>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solidFill>
                  <a:schemeClr val="tx1"/>
                </a:solidFill>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ＭＳ Ｐゴシック" charset="0"/>
                <a:cs typeface="Arial" pitchFamily="34" charset="0"/>
              </a:rPr>
              <a:t>Click to edit Master text styles</a:t>
            </a:r>
          </a:p>
        </p:txBody>
      </p:sp>
      <p:cxnSp>
        <p:nvCxnSpPr>
          <p:cNvPr id="104" name="Straight Connector 103"/>
          <p:cNvCxnSpPr/>
          <p:nvPr userDrawn="1"/>
        </p:nvCxnSpPr>
        <p:spPr>
          <a:xfrm>
            <a:off x="4319585" y="2160588"/>
            <a:ext cx="0" cy="3959412"/>
          </a:xfrm>
          <a:prstGeom prst="line">
            <a:avLst/>
          </a:prstGeom>
          <a:ln w="6350">
            <a:solidFill>
              <a:schemeClr val="tx1"/>
            </a:solidFill>
            <a:tailEnd type="none"/>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601500929"/>
      </p:ext>
    </p:extLst>
  </p:cSld>
  <p:clrMapOvr>
    <a:masterClrMapping/>
  </p:clrMapOvr>
  <p:timing>
    <p:tnLst>
      <p:par>
        <p:cTn id="1" dur="indefinite" restart="never" nodeType="tmRoot"/>
      </p:par>
    </p:tnLst>
  </p:timing>
</p:sldLayout>
</file>

<file path=ppt/slideLayouts/slideLayout135.xml><?xml version="1.0" encoding="utf-8"?>
<p:sldLayout xmlns:a="http://schemas.openxmlformats.org/drawingml/2006/main" xmlns:r="http://schemas.openxmlformats.org/officeDocument/2006/relationships" xmlns:p="http://schemas.openxmlformats.org/presentationml/2006/main" preserve="1">
  <p:cSld name="49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161F8D77-6C5F-4CB8-A25D-722F20FA3C6B}" type="datetime1">
              <a:rPr lang="en-US" smtClean="0"/>
              <a:t>8/30/2019</a:t>
            </a:fld>
            <a:endParaRPr lang="en-GB" dirty="0"/>
          </a:p>
        </p:txBody>
      </p:sp>
      <p:sp>
        <p:nvSpPr>
          <p:cNvPr id="4" name="Footer Placeholder 3"/>
          <p:cNvSpPr>
            <a:spLocks noGrp="1"/>
          </p:cNvSpPr>
          <p:nvPr>
            <p:ph type="ftr" sz="quarter" idx="11"/>
            <p:custDataLst>
              <p:tags r:id="rId1"/>
            </p:custDataLst>
          </p:nvPr>
        </p:nvSpPr>
        <p:spPr>
          <a:xfrm>
            <a:off x="0" y="6480000"/>
            <a:ext cx="9144000" cy="378000"/>
          </a:xfrm>
        </p:spPr>
        <p:txBody>
          <a:bodyPr/>
          <a:lstStyle>
            <a:lvl1pPr algn="ctr">
              <a:defRPr lang="en-GB" sz="1000" b="0" i="0" u="none">
                <a:solidFill>
                  <a:srgbClr val="FFFFFF"/>
                </a:solidFill>
                <a:latin typeface="Arial"/>
              </a:defRPr>
            </a:lvl1pPr>
          </a:lstStyle>
          <a:p>
            <a:endParaRPr lang="en-GB" b="1"/>
          </a:p>
        </p:txBody>
      </p:sp>
      <p:sp>
        <p:nvSpPr>
          <p:cNvPr id="5" name="Slide Number Placeholder 4"/>
          <p:cNvSpPr>
            <a:spLocks noGrp="1"/>
          </p:cNvSpPr>
          <p:nvPr>
            <p:ph type="sldNum" sz="quarter" idx="12"/>
          </p:nvPr>
        </p:nvSpPr>
        <p:spPr/>
        <p:txBody>
          <a:bodyPr/>
          <a:lstStyle/>
          <a:p>
            <a:fld id="{71F9F866-B438-9445-8D9F-1F8FF6608833}" type="slidenum">
              <a:rPr lang="en-GB" smtClean="0"/>
              <a:pPr/>
              <a:t>‹#›</a:t>
            </a:fld>
            <a:endParaRPr lang="en-GB" dirty="0"/>
          </a:p>
        </p:txBody>
      </p:sp>
      <p:sp>
        <p:nvSpPr>
          <p:cNvPr id="6" name="Rectangle 5"/>
          <p:cNvSpPr/>
          <p:nvPr userDrawn="1"/>
        </p:nvSpPr>
        <p:spPr>
          <a:xfrm>
            <a:off x="0" y="0"/>
            <a:ext cx="9144000" cy="6858000"/>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7000" dirty="0" smtClean="0">
                <a:latin typeface="Franklin Gothic Book"/>
              </a:rPr>
              <a:t>Layouts</a:t>
            </a:r>
            <a:r>
              <a:rPr lang="en-US" sz="7000" baseline="0" dirty="0" smtClean="0">
                <a:latin typeface="Franklin Gothic Book"/>
              </a:rPr>
              <a:t> for</a:t>
            </a:r>
            <a:br>
              <a:rPr lang="en-US" sz="7000" baseline="0" dirty="0" smtClean="0">
                <a:latin typeface="Franklin Gothic Book"/>
              </a:rPr>
            </a:br>
            <a:r>
              <a:rPr lang="en-US" sz="7000" baseline="0" dirty="0" smtClean="0">
                <a:latin typeface="Franklin Gothic Book"/>
              </a:rPr>
              <a:t>images</a:t>
            </a:r>
            <a:endParaRPr lang="en-US" sz="7000" dirty="0">
              <a:latin typeface="Franklin Gothic Book"/>
            </a:endParaRPr>
          </a:p>
        </p:txBody>
      </p:sp>
      <p:grpSp>
        <p:nvGrpSpPr>
          <p:cNvPr id="7" name="Group 6"/>
          <p:cNvGrpSpPr/>
          <p:nvPr userDrawn="1"/>
        </p:nvGrpSpPr>
        <p:grpSpPr>
          <a:xfrm>
            <a:off x="-903288" y="0"/>
            <a:ext cx="9902857" cy="7638450"/>
            <a:chOff x="-903288" y="0"/>
            <a:chExt cx="9902857" cy="7638450"/>
          </a:xfrm>
        </p:grpSpPr>
        <p:cxnSp>
          <p:nvCxnSpPr>
            <p:cNvPr id="8" name="Straight Connector 7"/>
            <p:cNvCxnSpPr/>
            <p:nvPr userDrawn="1"/>
          </p:nvCxnSpPr>
          <p:spPr bwMode="auto">
            <a:xfrm>
              <a:off x="-903288" y="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userDrawn="1"/>
          </p:nvCxnSpPr>
          <p:spPr bwMode="auto">
            <a:xfrm>
              <a:off x="-903288" y="360363"/>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bwMode="auto">
            <a:xfrm>
              <a:off x="-903288" y="719138"/>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bwMode="auto">
            <a:xfrm>
              <a:off x="-903288" y="10795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userDrawn="1"/>
          </p:nvCxnSpPr>
          <p:spPr bwMode="auto">
            <a:xfrm>
              <a:off x="-903288" y="1439863"/>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userDrawn="1"/>
          </p:nvCxnSpPr>
          <p:spPr bwMode="auto">
            <a:xfrm>
              <a:off x="-903288" y="1800225"/>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userDrawn="1"/>
          </p:nvCxnSpPr>
          <p:spPr bwMode="auto">
            <a:xfrm>
              <a:off x="-903288" y="2160588"/>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userDrawn="1"/>
          </p:nvCxnSpPr>
          <p:spPr bwMode="auto">
            <a:xfrm>
              <a:off x="-903288" y="252095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userDrawn="1"/>
          </p:nvCxnSpPr>
          <p:spPr bwMode="auto">
            <a:xfrm>
              <a:off x="-903288" y="2879725"/>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userDrawn="1"/>
          </p:nvCxnSpPr>
          <p:spPr bwMode="auto">
            <a:xfrm>
              <a:off x="-903288" y="3240088"/>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userDrawn="1"/>
          </p:nvCxnSpPr>
          <p:spPr bwMode="auto">
            <a:xfrm>
              <a:off x="-903288" y="360045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userDrawn="1"/>
          </p:nvCxnSpPr>
          <p:spPr bwMode="auto">
            <a:xfrm>
              <a:off x="-903288" y="3960813"/>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userDrawn="1"/>
          </p:nvCxnSpPr>
          <p:spPr bwMode="auto">
            <a:xfrm>
              <a:off x="-903288" y="4319588"/>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userDrawn="1"/>
          </p:nvCxnSpPr>
          <p:spPr bwMode="auto">
            <a:xfrm>
              <a:off x="-903288" y="467995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userDrawn="1"/>
          </p:nvCxnSpPr>
          <p:spPr bwMode="auto">
            <a:xfrm>
              <a:off x="-903288" y="5040313"/>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userDrawn="1"/>
          </p:nvCxnSpPr>
          <p:spPr bwMode="auto">
            <a:xfrm rot="5400000">
              <a:off x="467915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userDrawn="1"/>
          </p:nvCxnSpPr>
          <p:spPr bwMode="auto">
            <a:xfrm rot="5400000">
              <a:off x="4318792"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userDrawn="1"/>
          </p:nvCxnSpPr>
          <p:spPr bwMode="auto">
            <a:xfrm rot="5400000">
              <a:off x="396001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userDrawn="1"/>
          </p:nvCxnSpPr>
          <p:spPr bwMode="auto">
            <a:xfrm rot="5400000">
              <a:off x="359806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userDrawn="1"/>
          </p:nvCxnSpPr>
          <p:spPr bwMode="auto">
            <a:xfrm rot="5400000">
              <a:off x="3239292"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userDrawn="1"/>
          </p:nvCxnSpPr>
          <p:spPr bwMode="auto">
            <a:xfrm rot="5400000">
              <a:off x="287893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userDrawn="1"/>
          </p:nvCxnSpPr>
          <p:spPr bwMode="auto">
            <a:xfrm rot="5400000">
              <a:off x="251856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userDrawn="1"/>
          </p:nvCxnSpPr>
          <p:spPr bwMode="auto">
            <a:xfrm rot="5400000">
              <a:off x="215820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userDrawn="1"/>
          </p:nvCxnSpPr>
          <p:spPr bwMode="auto">
            <a:xfrm rot="5400000">
              <a:off x="179943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userDrawn="1"/>
          </p:nvCxnSpPr>
          <p:spPr bwMode="auto">
            <a:xfrm rot="5400000">
              <a:off x="143906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userDrawn="1"/>
          </p:nvCxnSpPr>
          <p:spPr bwMode="auto">
            <a:xfrm rot="5400000">
              <a:off x="107870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userDrawn="1"/>
          </p:nvCxnSpPr>
          <p:spPr bwMode="auto">
            <a:xfrm rot="5400000">
              <a:off x="718342"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userDrawn="1"/>
          </p:nvCxnSpPr>
          <p:spPr bwMode="auto">
            <a:xfrm rot="5400000">
              <a:off x="35956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userDrawn="1"/>
          </p:nvCxnSpPr>
          <p:spPr bwMode="auto">
            <a:xfrm rot="5400000">
              <a:off x="-79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userDrawn="1"/>
          </p:nvCxnSpPr>
          <p:spPr bwMode="auto">
            <a:xfrm rot="5400000">
              <a:off x="-361158"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userDrawn="1"/>
          </p:nvCxnSpPr>
          <p:spPr bwMode="auto">
            <a:xfrm rot="5400000">
              <a:off x="6839742"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userDrawn="1"/>
          </p:nvCxnSpPr>
          <p:spPr bwMode="auto">
            <a:xfrm rot="5400000">
              <a:off x="647938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userDrawn="1"/>
          </p:nvCxnSpPr>
          <p:spPr bwMode="auto">
            <a:xfrm rot="5400000">
              <a:off x="611901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userDrawn="1"/>
          </p:nvCxnSpPr>
          <p:spPr bwMode="auto">
            <a:xfrm rot="5400000">
              <a:off x="575865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userDrawn="1"/>
          </p:nvCxnSpPr>
          <p:spPr bwMode="auto">
            <a:xfrm rot="5400000">
              <a:off x="5398292"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userDrawn="1"/>
          </p:nvCxnSpPr>
          <p:spPr bwMode="auto">
            <a:xfrm rot="5400000">
              <a:off x="503951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userDrawn="1"/>
          </p:nvCxnSpPr>
          <p:spPr bwMode="auto">
            <a:xfrm rot="5400000">
              <a:off x="467915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userDrawn="1"/>
          </p:nvCxnSpPr>
          <p:spPr bwMode="auto">
            <a:xfrm rot="5400000">
              <a:off x="720010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userDrawn="1"/>
          </p:nvCxnSpPr>
          <p:spPr bwMode="auto">
            <a:xfrm rot="5400000">
              <a:off x="756046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userDrawn="1"/>
          </p:nvCxnSpPr>
          <p:spPr bwMode="auto">
            <a:xfrm rot="5400000">
              <a:off x="792000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userDrawn="1"/>
          </p:nvCxnSpPr>
          <p:spPr bwMode="auto">
            <a:xfrm rot="5400000">
              <a:off x="828000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userDrawn="1"/>
          </p:nvCxnSpPr>
          <p:spPr bwMode="auto">
            <a:xfrm rot="5400000">
              <a:off x="864000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userDrawn="1"/>
          </p:nvCxnSpPr>
          <p:spPr bwMode="auto">
            <a:xfrm>
              <a:off x="-903288" y="54000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userDrawn="1"/>
          </p:nvCxnSpPr>
          <p:spPr bwMode="auto">
            <a:xfrm>
              <a:off x="-903288" y="57600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userDrawn="1"/>
          </p:nvCxnSpPr>
          <p:spPr bwMode="auto">
            <a:xfrm>
              <a:off x="-903288" y="61200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userDrawn="1"/>
          </p:nvCxnSpPr>
          <p:spPr bwMode="auto">
            <a:xfrm>
              <a:off x="-903288" y="64800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userDrawn="1"/>
          </p:nvCxnSpPr>
          <p:spPr bwMode="auto">
            <a:xfrm>
              <a:off x="-903288" y="68400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4252860990"/>
      </p:ext>
    </p:extLst>
  </p:cSld>
  <p:clrMapOvr>
    <a:masterClrMapping/>
  </p:clrMapOvr>
  <p:timing>
    <p:tnLst>
      <p:par>
        <p:cTn id="1" dur="indefinite" restart="never" nodeType="tmRoot"/>
      </p:par>
    </p:tnLst>
  </p:timing>
</p:sldLayout>
</file>

<file path=ppt/slideLayouts/slideLayout136.xml><?xml version="1.0" encoding="utf-8"?>
<p:sldLayout xmlns:a="http://schemas.openxmlformats.org/drawingml/2006/main" xmlns:r="http://schemas.openxmlformats.org/officeDocument/2006/relationships" xmlns:p="http://schemas.openxmlformats.org/presentationml/2006/main" preserve="1" userDrawn="1">
  <p:cSld name="Big image">
    <p:spTree>
      <p:nvGrpSpPr>
        <p:cNvPr id="1" name=""/>
        <p:cNvGrpSpPr/>
        <p:nvPr/>
      </p:nvGrpSpPr>
      <p:grpSpPr>
        <a:xfrm>
          <a:off x="0" y="0"/>
          <a:ext cx="0" cy="0"/>
          <a:chOff x="0" y="0"/>
          <a:chExt cx="0" cy="0"/>
        </a:xfrm>
      </p:grpSpPr>
      <p:sp>
        <p:nvSpPr>
          <p:cNvPr id="2" name="Title 1" descr="Ideally your title should fit on one line." title="Slide title"/>
          <p:cNvSpPr>
            <a:spLocks noGrp="1"/>
          </p:cNvSpPr>
          <p:nvPr>
            <p:ph type="title"/>
          </p:nvPr>
        </p:nvSpPr>
        <p:spPr/>
        <p:txBody>
          <a:bodyPr/>
          <a:lstStyle/>
          <a:p>
            <a:r>
              <a:rPr lang="en-US" smtClean="0"/>
              <a:t>Click to edit Master title style</a:t>
            </a:r>
            <a:endParaRPr lang="en-GB"/>
          </a:p>
        </p:txBody>
      </p:sp>
      <p:sp>
        <p:nvSpPr>
          <p:cNvPr id="9"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4"/>
          </p:nvPr>
        </p:nvSpPr>
        <p:spPr>
          <a:xfrm>
            <a:off x="707514" y="2160587"/>
            <a:ext cx="7717349" cy="4310063"/>
          </a:xfrm>
          <a:prstGeom prst="round2SameRect">
            <a:avLst>
              <a:gd name="adj1" fmla="val 6208"/>
              <a:gd name="adj2" fmla="val 0"/>
            </a:avLst>
          </a:prstGeom>
        </p:spPr>
        <p:txBody>
          <a:bodyPr/>
          <a:lstStyle/>
          <a:p>
            <a:pPr lvl="0"/>
            <a:r>
              <a:rPr lang="en-US" noProof="0" dirty="0" smtClean="0"/>
              <a:t>Click icon to add picture</a:t>
            </a:r>
            <a:endParaRPr lang="en-GB" noProof="0" dirty="0"/>
          </a:p>
        </p:txBody>
      </p:sp>
      <p:sp>
        <p:nvSpPr>
          <p:cNvPr id="98"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77962729-8033-411F-92E6-2BC2AD9F232A}" type="datetime1">
              <a:rPr lang="en-US" smtClean="0"/>
              <a:t>8/30/2019</a:t>
            </a:fld>
            <a:endParaRPr lang="en-GB" dirty="0"/>
          </a:p>
        </p:txBody>
      </p:sp>
      <p:sp>
        <p:nvSpPr>
          <p:cNvPr id="99"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101"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Tree>
    <p:extLst>
      <p:ext uri="{BB962C8B-B14F-4D97-AF65-F5344CB8AC3E}">
        <p14:creationId xmlns:p14="http://schemas.microsoft.com/office/powerpoint/2010/main" val="3479031302"/>
      </p:ext>
    </p:extLst>
  </p:cSld>
  <p:clrMapOvr>
    <a:masterClrMapping/>
  </p:clrMapOvr>
  <p:timing>
    <p:tnLst>
      <p:par>
        <p:cTn id="1" dur="indefinite" restart="never" nodeType="tmRoot"/>
      </p:par>
    </p:tnLst>
  </p:timing>
</p:sldLayout>
</file>

<file path=ppt/slideLayouts/slideLayout137.xml><?xml version="1.0" encoding="utf-8"?>
<p:sldLayout xmlns:a="http://schemas.openxmlformats.org/drawingml/2006/main" xmlns:r="http://schemas.openxmlformats.org/officeDocument/2006/relationships" xmlns:p="http://schemas.openxmlformats.org/presentationml/2006/main" preserve="1" userDrawn="1">
  <p:cSld name="Big image with title">
    <p:spTree>
      <p:nvGrpSpPr>
        <p:cNvPr id="1" name=""/>
        <p:cNvGrpSpPr/>
        <p:nvPr/>
      </p:nvGrpSpPr>
      <p:grpSpPr>
        <a:xfrm>
          <a:off x="0" y="0"/>
          <a:ext cx="0" cy="0"/>
          <a:chOff x="0" y="0"/>
          <a:chExt cx="0" cy="0"/>
        </a:xfrm>
      </p:grpSpPr>
      <p:sp>
        <p:nvSpPr>
          <p:cNvPr id="2" name="Title 1" descr="Ideally your title should fit on one line." title="Slide title"/>
          <p:cNvSpPr>
            <a:spLocks noGrp="1"/>
          </p:cNvSpPr>
          <p:nvPr>
            <p:ph type="title"/>
          </p:nvPr>
        </p:nvSpPr>
        <p:spPr/>
        <p:txBody>
          <a:bodyPr/>
          <a:lstStyle/>
          <a:p>
            <a:r>
              <a:rPr lang="en-US" smtClean="0"/>
              <a:t>Click to edit Master title style</a:t>
            </a:r>
            <a:endParaRPr lang="en-GB"/>
          </a:p>
        </p:txBody>
      </p:sp>
      <p:sp>
        <p:nvSpPr>
          <p:cNvPr id="9"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4"/>
          </p:nvPr>
        </p:nvSpPr>
        <p:spPr>
          <a:xfrm>
            <a:off x="707514" y="2879725"/>
            <a:ext cx="7717349" cy="3590925"/>
          </a:xfrm>
          <a:prstGeom prst="round2SameRect">
            <a:avLst>
              <a:gd name="adj1" fmla="val 6739"/>
              <a:gd name="adj2" fmla="val 0"/>
            </a:avLst>
          </a:prstGeom>
        </p:spPr>
        <p:txBody>
          <a:bodyPr/>
          <a:lstStyle/>
          <a:p>
            <a:pPr lvl="0"/>
            <a:r>
              <a:rPr lang="en-US" noProof="0" dirty="0" smtClean="0"/>
              <a:t>Click icon to add picture</a:t>
            </a:r>
            <a:endParaRPr lang="en-GB" noProof="0" dirty="0"/>
          </a:p>
        </p:txBody>
      </p:sp>
      <p:sp>
        <p:nvSpPr>
          <p:cNvPr id="98"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DE70026A-4294-4983-977A-49572A71E311}" type="datetime1">
              <a:rPr lang="en-US" smtClean="0"/>
              <a:t>8/30/2019</a:t>
            </a:fld>
            <a:endParaRPr lang="en-GB" dirty="0"/>
          </a:p>
        </p:txBody>
      </p:sp>
      <p:sp>
        <p:nvSpPr>
          <p:cNvPr id="99"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101"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
        <p:nvSpPr>
          <p:cNvPr id="4" name="Text Placeholder 3"/>
          <p:cNvSpPr>
            <a:spLocks noGrp="1"/>
          </p:cNvSpPr>
          <p:nvPr>
            <p:ph type="body" sz="quarter" idx="15" hasCustomPrompt="1"/>
          </p:nvPr>
        </p:nvSpPr>
        <p:spPr>
          <a:xfrm>
            <a:off x="708025" y="2168525"/>
            <a:ext cx="7716838" cy="358775"/>
          </a:xfrm>
        </p:spPr>
        <p:txBody>
          <a:bodyPr/>
          <a:lstStyle>
            <a:lvl1pPr>
              <a:defRPr baseline="0">
                <a:latin typeface="Franklin Gothic Medium" panose="020B0603020102020204" pitchFamily="34" charset="0"/>
              </a:defRPr>
            </a:lvl1pPr>
          </a:lstStyle>
          <a:p>
            <a:pPr lvl="0"/>
            <a:r>
              <a:rPr lang="en-US" dirty="0" smtClean="0"/>
              <a:t>Image title</a:t>
            </a:r>
          </a:p>
        </p:txBody>
      </p:sp>
    </p:spTree>
    <p:extLst>
      <p:ext uri="{BB962C8B-B14F-4D97-AF65-F5344CB8AC3E}">
        <p14:creationId xmlns:p14="http://schemas.microsoft.com/office/powerpoint/2010/main" val="1556444833"/>
      </p:ext>
    </p:extLst>
  </p:cSld>
  <p:clrMapOvr>
    <a:masterClrMapping/>
  </p:clrMapOvr>
  <p:timing>
    <p:tnLst>
      <p:par>
        <p:cTn id="1" dur="indefinite" restart="never" nodeType="tmRoot"/>
      </p:par>
    </p:tnLst>
  </p:timing>
</p:sldLayout>
</file>

<file path=ppt/slideLayouts/slideLayout138.xml><?xml version="1.0" encoding="utf-8"?>
<p:sldLayout xmlns:a="http://schemas.openxmlformats.org/drawingml/2006/main" xmlns:r="http://schemas.openxmlformats.org/officeDocument/2006/relationships" xmlns:p="http://schemas.openxmlformats.org/presentationml/2006/main" preserve="1" userDrawn="1">
  <p:cSld name="Text + image">
    <p:spTree>
      <p:nvGrpSpPr>
        <p:cNvPr id="1" name=""/>
        <p:cNvGrpSpPr/>
        <p:nvPr/>
      </p:nvGrpSpPr>
      <p:grpSpPr>
        <a:xfrm>
          <a:off x="0" y="0"/>
          <a:ext cx="0" cy="0"/>
          <a:chOff x="0" y="0"/>
          <a:chExt cx="0" cy="0"/>
        </a:xfrm>
      </p:grpSpPr>
      <p:sp>
        <p:nvSpPr>
          <p:cNvPr id="2" name="Title 1" descr="Ideally your title should fit on one line." title="Slide title"/>
          <p:cNvSpPr>
            <a:spLocks noGrp="1"/>
          </p:cNvSpPr>
          <p:nvPr>
            <p:ph type="title"/>
          </p:nvPr>
        </p:nvSpPr>
        <p:spPr/>
        <p:txBody>
          <a:bodyPr/>
          <a:lstStyle/>
          <a:p>
            <a:r>
              <a:rPr lang="en-US" smtClean="0"/>
              <a:t>Click to edit Master title style</a:t>
            </a:r>
            <a:endParaRPr lang="en-GB"/>
          </a:p>
        </p:txBody>
      </p:sp>
      <p:sp>
        <p:nvSpPr>
          <p:cNvPr id="100"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BB7820DF-A545-4F4C-A2CD-ED0ED40F12FA}" type="datetime1">
              <a:rPr lang="en-US" smtClean="0"/>
              <a:t>8/30/2019</a:t>
            </a:fld>
            <a:endParaRPr lang="en-GB" dirty="0"/>
          </a:p>
        </p:txBody>
      </p:sp>
      <p:sp>
        <p:nvSpPr>
          <p:cNvPr id="101"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103"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
        <p:nvSpPr>
          <p:cNvPr id="4" name="Text Placeholder 3"/>
          <p:cNvSpPr>
            <a:spLocks noGrp="1"/>
          </p:cNvSpPr>
          <p:nvPr>
            <p:ph type="body" sz="quarter" idx="15"/>
          </p:nvPr>
        </p:nvSpPr>
        <p:spPr>
          <a:xfrm>
            <a:off x="720725" y="2168525"/>
            <a:ext cx="3603625" cy="4302125"/>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GB" dirty="0"/>
          </a:p>
        </p:txBody>
      </p:sp>
      <p:sp>
        <p:nvSpPr>
          <p:cNvPr id="10" name="Content Placeholder 9"/>
          <p:cNvSpPr>
            <a:spLocks noGrp="1"/>
          </p:cNvSpPr>
          <p:nvPr>
            <p:ph sz="quarter" idx="16"/>
          </p:nvPr>
        </p:nvSpPr>
        <p:spPr>
          <a:xfrm>
            <a:off x="4819650" y="2168525"/>
            <a:ext cx="3605213" cy="4302125"/>
          </a:xfrm>
          <a:prstGeom prst="round2SameRect">
            <a:avLst>
              <a:gd name="adj1" fmla="val 7860"/>
              <a:gd name="adj2" fmla="val 0"/>
            </a:avLst>
          </a:prstGeom>
        </p:spPr>
        <p:txBody>
          <a:bodyPr/>
          <a:lstStyle/>
          <a:p>
            <a:pPr lvl="0"/>
            <a:r>
              <a:rPr lang="en-US" dirty="0" smtClean="0"/>
              <a:t>Click to edit Master text styles</a:t>
            </a:r>
          </a:p>
        </p:txBody>
      </p:sp>
    </p:spTree>
    <p:extLst>
      <p:ext uri="{BB962C8B-B14F-4D97-AF65-F5344CB8AC3E}">
        <p14:creationId xmlns:p14="http://schemas.microsoft.com/office/powerpoint/2010/main" val="1263794596"/>
      </p:ext>
    </p:extLst>
  </p:cSld>
  <p:clrMapOvr>
    <a:masterClrMapping/>
  </p:clrMapOvr>
  <p:timing>
    <p:tnLst>
      <p:par>
        <p:cTn id="1" dur="indefinite" restart="never" nodeType="tmRoot"/>
      </p:par>
    </p:tnLst>
  </p:timing>
</p:sldLayout>
</file>

<file path=ppt/slideLayouts/slideLayout139.xml><?xml version="1.0" encoding="utf-8"?>
<p:sldLayout xmlns:a="http://schemas.openxmlformats.org/drawingml/2006/main" xmlns:r="http://schemas.openxmlformats.org/officeDocument/2006/relationships" xmlns:p="http://schemas.openxmlformats.org/presentationml/2006/main" preserve="1" userDrawn="1">
  <p:cSld name="13_Text + image">
    <p:spTree>
      <p:nvGrpSpPr>
        <p:cNvPr id="1" name=""/>
        <p:cNvGrpSpPr/>
        <p:nvPr/>
      </p:nvGrpSpPr>
      <p:grpSpPr>
        <a:xfrm>
          <a:off x="0" y="0"/>
          <a:ext cx="0" cy="0"/>
          <a:chOff x="0" y="0"/>
          <a:chExt cx="0" cy="0"/>
        </a:xfrm>
      </p:grpSpPr>
      <p:sp>
        <p:nvSpPr>
          <p:cNvPr id="2" name="Title 1" descr="Ideally your title should fit on one line." title="Slide title"/>
          <p:cNvSpPr>
            <a:spLocks noGrp="1"/>
          </p:cNvSpPr>
          <p:nvPr>
            <p:ph type="title"/>
          </p:nvPr>
        </p:nvSpPr>
        <p:spPr/>
        <p:txBody>
          <a:bodyPr/>
          <a:lstStyle/>
          <a:p>
            <a:r>
              <a:rPr lang="en-US" smtClean="0"/>
              <a:t>Click to edit Master title style</a:t>
            </a:r>
            <a:endParaRPr lang="en-GB"/>
          </a:p>
        </p:txBody>
      </p:sp>
      <p:sp>
        <p:nvSpPr>
          <p:cNvPr id="9"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4"/>
          </p:nvPr>
        </p:nvSpPr>
        <p:spPr>
          <a:xfrm>
            <a:off x="6262688" y="2160587"/>
            <a:ext cx="2162175" cy="3963988"/>
          </a:xfrm>
          <a:prstGeom prst="roundRect">
            <a:avLst>
              <a:gd name="adj" fmla="val 10702"/>
            </a:avLst>
          </a:prstGeom>
        </p:spPr>
        <p:txBody>
          <a:bodyPr/>
          <a:lstStyle/>
          <a:p>
            <a:pPr lvl="0"/>
            <a:r>
              <a:rPr lang="en-US" noProof="0" dirty="0" smtClean="0"/>
              <a:t>Click icon to add picture</a:t>
            </a:r>
            <a:endParaRPr lang="en-GB" noProof="0" dirty="0"/>
          </a:p>
        </p:txBody>
      </p:sp>
      <p:sp>
        <p:nvSpPr>
          <p:cNvPr id="100"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B92F5297-0CA6-4D44-A87B-B5D87CF3D5F7}" type="datetime1">
              <a:rPr lang="en-US" smtClean="0"/>
              <a:t>8/30/2019</a:t>
            </a:fld>
            <a:endParaRPr lang="en-GB" dirty="0"/>
          </a:p>
        </p:txBody>
      </p:sp>
      <p:sp>
        <p:nvSpPr>
          <p:cNvPr id="101"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103"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
        <p:nvSpPr>
          <p:cNvPr id="4" name="Text Placeholder 3"/>
          <p:cNvSpPr>
            <a:spLocks noGrp="1"/>
          </p:cNvSpPr>
          <p:nvPr>
            <p:ph type="body" sz="quarter" idx="15"/>
          </p:nvPr>
        </p:nvSpPr>
        <p:spPr>
          <a:xfrm>
            <a:off x="719138" y="2168525"/>
            <a:ext cx="5181600" cy="431165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GB" dirty="0"/>
          </a:p>
        </p:txBody>
      </p:sp>
    </p:spTree>
    <p:extLst>
      <p:ext uri="{BB962C8B-B14F-4D97-AF65-F5344CB8AC3E}">
        <p14:creationId xmlns:p14="http://schemas.microsoft.com/office/powerpoint/2010/main" val="1103839808"/>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hart + chart">
    <p:spTree>
      <p:nvGrpSpPr>
        <p:cNvPr id="1" name=""/>
        <p:cNvGrpSpPr/>
        <p:nvPr/>
      </p:nvGrpSpPr>
      <p:grpSpPr>
        <a:xfrm>
          <a:off x="0" y="0"/>
          <a:ext cx="0" cy="0"/>
          <a:chOff x="0" y="0"/>
          <a:chExt cx="0" cy="0"/>
        </a:xfrm>
      </p:grpSpPr>
      <p:sp>
        <p:nvSpPr>
          <p:cNvPr id="5" name="Round Same Side Corner Rectangle 4"/>
          <p:cNvSpPr/>
          <p:nvPr userDrawn="1"/>
        </p:nvSpPr>
        <p:spPr>
          <a:xfrm>
            <a:off x="720724" y="1803401"/>
            <a:ext cx="3598861" cy="4657724"/>
          </a:xfrm>
          <a:prstGeom prst="round2SameRect">
            <a:avLst>
              <a:gd name="adj1" fmla="val 2774"/>
              <a:gd name="adj2" fmla="val 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Aft>
                <a:spcPct val="50000"/>
              </a:spcAft>
              <a:defRPr/>
            </a:pPr>
            <a:endParaRPr lang="en-GB" dirty="0">
              <a:latin typeface="Franklin Gothic Book"/>
            </a:endParaRPr>
          </a:p>
        </p:txBody>
      </p:sp>
      <p:sp>
        <p:nvSpPr>
          <p:cNvPr id="104" name="Round Same Side Corner Rectangle 103"/>
          <p:cNvSpPr/>
          <p:nvPr userDrawn="1"/>
        </p:nvSpPr>
        <p:spPr>
          <a:xfrm>
            <a:off x="4819650" y="1793900"/>
            <a:ext cx="3605213" cy="4666337"/>
          </a:xfrm>
          <a:prstGeom prst="round2SameRect">
            <a:avLst>
              <a:gd name="adj1" fmla="val 2774"/>
              <a:gd name="adj2" fmla="val 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Aft>
                <a:spcPct val="50000"/>
              </a:spcAft>
              <a:defRPr/>
            </a:pPr>
            <a:endParaRPr lang="en-GB" dirty="0">
              <a:latin typeface="Franklin Gothic Book"/>
            </a:endParaRPr>
          </a:p>
        </p:txBody>
      </p:sp>
      <p:sp>
        <p:nvSpPr>
          <p:cNvPr id="4" name="Content Placeholder 3"/>
          <p:cNvSpPr>
            <a:spLocks noGrp="1"/>
          </p:cNvSpPr>
          <p:nvPr>
            <p:ph sz="quarter" idx="10" hasCustomPrompt="1"/>
          </p:nvPr>
        </p:nvSpPr>
        <p:spPr>
          <a:xfrm>
            <a:off x="719138" y="1803401"/>
            <a:ext cx="3600450" cy="4683125"/>
          </a:xfrm>
        </p:spPr>
        <p:txBody>
          <a:bodyPr/>
          <a:lstStyle>
            <a:lvl1pPr>
              <a:defRPr baseline="0"/>
            </a:lvl1pPr>
          </a:lstStyle>
          <a:p>
            <a:pPr lvl="0"/>
            <a:r>
              <a:rPr lang="en-US" dirty="0" smtClean="0"/>
              <a:t>Click icon to insert object</a:t>
            </a:r>
          </a:p>
        </p:txBody>
      </p:sp>
      <p:sp>
        <p:nvSpPr>
          <p:cNvPr id="13" name="Content Placeholder 3"/>
          <p:cNvSpPr>
            <a:spLocks noGrp="1"/>
          </p:cNvSpPr>
          <p:nvPr>
            <p:ph sz="quarter" idx="11" hasCustomPrompt="1"/>
          </p:nvPr>
        </p:nvSpPr>
        <p:spPr>
          <a:xfrm>
            <a:off x="4819650" y="1803401"/>
            <a:ext cx="3600450" cy="4683125"/>
          </a:xfrm>
        </p:spPr>
        <p:txBody>
          <a:bodyPr/>
          <a:lstStyle>
            <a:lvl1pPr>
              <a:defRPr baseline="0"/>
            </a:lvl1pPr>
          </a:lstStyle>
          <a:p>
            <a:pPr lvl="0"/>
            <a:r>
              <a:rPr lang="en-US" dirty="0" smtClean="0"/>
              <a:t>Click icon to insert object</a:t>
            </a:r>
          </a:p>
        </p:txBody>
      </p:sp>
      <p:sp>
        <p:nvSpPr>
          <p:cNvPr id="2" name="Title 1" descr="Ideally your title should fit on one line." title="Slide title"/>
          <p:cNvSpPr>
            <a:spLocks noGrp="1"/>
          </p:cNvSpPr>
          <p:nvPr>
            <p:ph type="title"/>
          </p:nvPr>
        </p:nvSpPr>
        <p:spPr/>
        <p:txBody>
          <a:bodyPr/>
          <a:lstStyle/>
          <a:p>
            <a:r>
              <a:rPr lang="en-US" smtClean="0"/>
              <a:t>Click to edit Master title style</a:t>
            </a:r>
            <a:endParaRPr lang="en-GB"/>
          </a:p>
        </p:txBody>
      </p:sp>
      <p:sp>
        <p:nvSpPr>
          <p:cNvPr id="102"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00802191-7DFC-4806-A4F3-4DD39A3BBEDF}" type="datetime1">
              <a:rPr lang="en-US" smtClean="0"/>
              <a:t>8/30/2019</a:t>
            </a:fld>
            <a:endParaRPr lang="en-GB" dirty="0"/>
          </a:p>
        </p:txBody>
      </p:sp>
      <p:sp>
        <p:nvSpPr>
          <p:cNvPr id="103" name="Footer Placeholder 4"/>
          <p:cNvSpPr>
            <a:spLocks noGrp="1"/>
          </p:cNvSpPr>
          <p:nvPr>
            <p:ph type="ftr" sz="quarter" idx="3"/>
          </p:nvPr>
        </p:nvSpPr>
        <p:spPr>
          <a:xfrm>
            <a:off x="0" y="6480000"/>
            <a:ext cx="9144000" cy="378000"/>
          </a:xfrm>
          <a:prstGeom prst="rect">
            <a:avLst/>
          </a:prstGeom>
        </p:spPr>
        <p:txBody>
          <a:bodyPr lIns="0" tIns="0" rIns="0" bIns="0" anchor="ctr"/>
          <a:lstStyle>
            <a:lvl1pPr algn="ctr">
              <a:defRPr lang="en-GB"/>
            </a:lvl1pPr>
          </a:lstStyle>
          <a:p>
            <a:endParaRPr lang="en-GB"/>
          </a:p>
        </p:txBody>
      </p:sp>
      <p:sp>
        <p:nvSpPr>
          <p:cNvPr id="105"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Tree>
    <p:extLst>
      <p:ext uri="{BB962C8B-B14F-4D97-AF65-F5344CB8AC3E}">
        <p14:creationId xmlns:p14="http://schemas.microsoft.com/office/powerpoint/2010/main" val="3606601768"/>
      </p:ext>
    </p:extLst>
  </p:cSld>
  <p:clrMapOvr>
    <a:masterClrMapping/>
  </p:clrMapOvr>
  <p:timing>
    <p:tnLst>
      <p:par>
        <p:cTn id="1" dur="indefinite" restart="never" nodeType="tmRoot"/>
      </p:par>
    </p:tnLst>
  </p:timing>
</p:sldLayout>
</file>

<file path=ppt/slideLayouts/slideLayout140.xml><?xml version="1.0" encoding="utf-8"?>
<p:sldLayout xmlns:a="http://schemas.openxmlformats.org/drawingml/2006/main" xmlns:r="http://schemas.openxmlformats.org/officeDocument/2006/relationships" xmlns:p="http://schemas.openxmlformats.org/presentationml/2006/main" preserve="1" userDrawn="1">
  <p:cSld name="10_Text + image">
    <p:spTree>
      <p:nvGrpSpPr>
        <p:cNvPr id="1" name=""/>
        <p:cNvGrpSpPr/>
        <p:nvPr/>
      </p:nvGrpSpPr>
      <p:grpSpPr>
        <a:xfrm>
          <a:off x="0" y="0"/>
          <a:ext cx="0" cy="0"/>
          <a:chOff x="0" y="0"/>
          <a:chExt cx="0" cy="0"/>
        </a:xfrm>
      </p:grpSpPr>
      <p:sp>
        <p:nvSpPr>
          <p:cNvPr id="2" name="Title 1" descr="Ideally your title should fit on one line." title="Slide title"/>
          <p:cNvSpPr>
            <a:spLocks noGrp="1"/>
          </p:cNvSpPr>
          <p:nvPr>
            <p:ph type="title"/>
          </p:nvPr>
        </p:nvSpPr>
        <p:spPr/>
        <p:txBody>
          <a:bodyPr/>
          <a:lstStyle/>
          <a:p>
            <a:r>
              <a:rPr lang="en-US" smtClean="0"/>
              <a:t>Click to edit Master title style</a:t>
            </a:r>
            <a:endParaRPr lang="en-GB"/>
          </a:p>
        </p:txBody>
      </p:sp>
      <p:sp>
        <p:nvSpPr>
          <p:cNvPr id="9"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4"/>
          </p:nvPr>
        </p:nvSpPr>
        <p:spPr>
          <a:xfrm>
            <a:off x="4819651" y="2160587"/>
            <a:ext cx="3605212" cy="4310064"/>
          </a:xfrm>
          <a:prstGeom prst="round2SameRect">
            <a:avLst>
              <a:gd name="adj1" fmla="val 5389"/>
              <a:gd name="adj2" fmla="val 0"/>
            </a:avLst>
          </a:prstGeom>
        </p:spPr>
        <p:txBody>
          <a:bodyPr/>
          <a:lstStyle/>
          <a:p>
            <a:pPr lvl="0"/>
            <a:r>
              <a:rPr lang="en-US" noProof="0" dirty="0" smtClean="0"/>
              <a:t>Click icon to add picture</a:t>
            </a:r>
            <a:endParaRPr lang="en-GB" noProof="0" dirty="0"/>
          </a:p>
        </p:txBody>
      </p:sp>
      <p:sp>
        <p:nvSpPr>
          <p:cNvPr id="100"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1CD70B6B-47ED-4F51-91A4-82065DBA4D7E}" type="datetime1">
              <a:rPr lang="en-US" smtClean="0"/>
              <a:t>8/30/2019</a:t>
            </a:fld>
            <a:endParaRPr lang="en-GB" dirty="0"/>
          </a:p>
        </p:txBody>
      </p:sp>
      <p:sp>
        <p:nvSpPr>
          <p:cNvPr id="101"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103"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
        <p:nvSpPr>
          <p:cNvPr id="4" name="Text Placeholder 3"/>
          <p:cNvSpPr>
            <a:spLocks noGrp="1"/>
          </p:cNvSpPr>
          <p:nvPr>
            <p:ph type="body" sz="quarter" idx="15"/>
          </p:nvPr>
        </p:nvSpPr>
        <p:spPr>
          <a:xfrm>
            <a:off x="720725" y="2160588"/>
            <a:ext cx="3603625" cy="366712"/>
          </a:xfrm>
        </p:spPr>
        <p:txBody>
          <a:bodyPr>
            <a:normAutofit/>
          </a:bodyPr>
          <a:lstStyle>
            <a:lvl1pPr>
              <a:defRPr sz="1800">
                <a:latin typeface="Franklin Gothic Medium" panose="020B0603020102020204" pitchFamily="34" charset="0"/>
              </a:defRPr>
            </a:lvl1pPr>
          </a:lstStyle>
          <a:p>
            <a:pPr lvl="0"/>
            <a:r>
              <a:rPr lang="en-US" dirty="0" smtClean="0"/>
              <a:t>Click to edit Master text styles</a:t>
            </a:r>
          </a:p>
        </p:txBody>
      </p:sp>
      <p:sp>
        <p:nvSpPr>
          <p:cNvPr id="6" name="Text Placeholder 5"/>
          <p:cNvSpPr>
            <a:spLocks noGrp="1"/>
          </p:cNvSpPr>
          <p:nvPr>
            <p:ph type="body" sz="quarter" idx="16"/>
          </p:nvPr>
        </p:nvSpPr>
        <p:spPr>
          <a:xfrm>
            <a:off x="719138" y="2886075"/>
            <a:ext cx="3605212" cy="3584575"/>
          </a:xfrm>
        </p:spPr>
        <p:txBody>
          <a:bodyPr>
            <a:normAutofit/>
          </a:bodyPr>
          <a:lstStyle>
            <a:lvl1pPr>
              <a:defRPr sz="1800"/>
            </a:lvl1pPr>
            <a:lvl2pPr>
              <a:defRPr sz="1800"/>
            </a:lvl2pPr>
            <a:lvl3pPr>
              <a:defRPr sz="1800"/>
            </a:lvl3pPr>
            <a:lvl4pPr>
              <a:defRPr sz="1800"/>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Tree>
    <p:extLst>
      <p:ext uri="{BB962C8B-B14F-4D97-AF65-F5344CB8AC3E}">
        <p14:creationId xmlns:p14="http://schemas.microsoft.com/office/powerpoint/2010/main" val="3634968697"/>
      </p:ext>
    </p:extLst>
  </p:cSld>
  <p:clrMapOvr>
    <a:masterClrMapping/>
  </p:clrMapOvr>
  <p:timing>
    <p:tnLst>
      <p:par>
        <p:cTn id="1" dur="indefinite" restart="never" nodeType="tmRoot"/>
      </p:par>
    </p:tnLst>
  </p:timing>
</p:sldLayout>
</file>

<file path=ppt/slideLayouts/slideLayout141.xml><?xml version="1.0" encoding="utf-8"?>
<p:sldLayout xmlns:a="http://schemas.openxmlformats.org/drawingml/2006/main" xmlns:r="http://schemas.openxmlformats.org/officeDocument/2006/relationships" xmlns:p="http://schemas.openxmlformats.org/presentationml/2006/main" preserve="1" userDrawn="1">
  <p:cSld name="Image + text">
    <p:spTree>
      <p:nvGrpSpPr>
        <p:cNvPr id="1" name=""/>
        <p:cNvGrpSpPr/>
        <p:nvPr/>
      </p:nvGrpSpPr>
      <p:grpSpPr>
        <a:xfrm>
          <a:off x="0" y="0"/>
          <a:ext cx="0" cy="0"/>
          <a:chOff x="0" y="0"/>
          <a:chExt cx="0" cy="0"/>
        </a:xfrm>
      </p:grpSpPr>
      <p:sp>
        <p:nvSpPr>
          <p:cNvPr id="2" name="Title 1" descr="Ideally your title should fit on one line." title="Slide title"/>
          <p:cNvSpPr>
            <a:spLocks noGrp="1"/>
          </p:cNvSpPr>
          <p:nvPr>
            <p:ph type="title"/>
          </p:nvPr>
        </p:nvSpPr>
        <p:spPr/>
        <p:txBody>
          <a:bodyPr/>
          <a:lstStyle/>
          <a:p>
            <a:r>
              <a:rPr lang="en-US" smtClean="0"/>
              <a:t>Click to edit Master title style</a:t>
            </a:r>
            <a:endParaRPr lang="en-GB" dirty="0"/>
          </a:p>
        </p:txBody>
      </p:sp>
      <p:sp>
        <p:nvSpPr>
          <p:cNvPr id="7" name="Text Placeholder 6"/>
          <p:cNvSpPr>
            <a:spLocks noGrp="1"/>
          </p:cNvSpPr>
          <p:nvPr>
            <p:ph type="body" sz="quarter" idx="13"/>
          </p:nvPr>
        </p:nvSpPr>
        <p:spPr>
          <a:xfrm>
            <a:off x="5068887" y="2160587"/>
            <a:ext cx="3570681" cy="3779412"/>
          </a:xfrm>
          <a:prstGeom prst="rect">
            <a:avLst/>
          </a:prstGeom>
        </p:spPr>
        <p:txBody>
          <a:bodyPr>
            <a:normAutofit/>
          </a:bodyPr>
          <a:lstStyle>
            <a:lvl1pPr marL="0" marR="0" indent="0" algn="l" defTabSz="914400" rtl="0" eaLnBrk="0" fontAlgn="base" latinLnBrk="0" hangingPunct="0">
              <a:lnSpc>
                <a:spcPct val="100000"/>
              </a:lnSpc>
              <a:spcBef>
                <a:spcPts val="0"/>
              </a:spcBef>
              <a:spcAft>
                <a:spcPts val="1200"/>
              </a:spcAft>
              <a:buClrTx/>
              <a:buSzTx/>
              <a:buFontTx/>
              <a:buNone/>
              <a:tabLst/>
              <a:defRPr sz="2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solidFill>
                  <a:schemeClr val="tx1"/>
                </a:solidFill>
                <a:latin typeface="Franklin Gothic Book"/>
                <a:ea typeface="Franklin Gothic Book"/>
                <a:cs typeface="Franklin Gothic Book"/>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solidFill>
                  <a:schemeClr val="tx1"/>
                </a:solidFill>
                <a:latin typeface="Franklin Gothic Book"/>
                <a:ea typeface="Franklin Gothic Book"/>
                <a:cs typeface="Franklin Gothic Book"/>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atin typeface="Franklin Gothic Book"/>
                <a:ea typeface="Franklin Gothic Book"/>
                <a:cs typeface="Franklin Gothic Book"/>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ＭＳ Ｐゴシック" charset="0"/>
                <a:cs typeface="Arial" pitchFamily="34" charset="0"/>
              </a:rPr>
              <a:t>Click to edit Master text styles</a:t>
            </a:r>
          </a:p>
          <a:p>
            <a:pPr marL="179388" marR="0" lvl="1" indent="-179388" algn="l" defTabSz="914400" rtl="0" eaLnBrk="0" fontAlgn="base" latinLnBrk="0" hangingPunct="0">
              <a:lnSpc>
                <a:spcPct val="100000"/>
              </a:lnSpc>
              <a:spcBef>
                <a:spcPts val="0"/>
              </a:spcBef>
              <a:spcAft>
                <a:spcPts val="1200"/>
              </a:spcAft>
              <a:buClrTx/>
              <a:buSzTx/>
              <a:buFont typeface="Arial" charset="0"/>
              <a:buChar char="•"/>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Arial" charset="0"/>
                <a:cs typeface="Arial" pitchFamily="34" charset="0"/>
              </a:rPr>
              <a:t>Second level</a:t>
            </a:r>
          </a:p>
          <a:p>
            <a:pPr marL="360000" marR="0" lvl="2"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Arial" charset="0"/>
                <a:cs typeface="Arial" pitchFamily="34" charset="0"/>
              </a:rPr>
              <a:t>Third level</a:t>
            </a:r>
          </a:p>
          <a:p>
            <a:pPr marL="540000" marR="0" lvl="3"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Arial" charset="0"/>
                <a:cs typeface="Arial" pitchFamily="34" charset="0"/>
              </a:rPr>
              <a:t>Fourth level</a:t>
            </a:r>
          </a:p>
        </p:txBody>
      </p:sp>
      <p:sp>
        <p:nvSpPr>
          <p:cNvPr id="9"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4"/>
          </p:nvPr>
        </p:nvSpPr>
        <p:spPr>
          <a:xfrm>
            <a:off x="717549" y="2160587"/>
            <a:ext cx="3863975" cy="4310063"/>
          </a:xfrm>
          <a:prstGeom prst="round2SameRect">
            <a:avLst>
              <a:gd name="adj1" fmla="val 1674"/>
              <a:gd name="adj2" fmla="val 0"/>
            </a:avLst>
          </a:prstGeom>
        </p:spPr>
        <p:txBody>
          <a:bodyPr/>
          <a:lstStyle/>
          <a:p>
            <a:pPr lvl="0"/>
            <a:r>
              <a:rPr lang="en-US" noProof="0" dirty="0" smtClean="0"/>
              <a:t>Click icon to add picture</a:t>
            </a:r>
            <a:endParaRPr lang="en-GB" noProof="0" dirty="0"/>
          </a:p>
        </p:txBody>
      </p:sp>
      <p:sp>
        <p:nvSpPr>
          <p:cNvPr id="100"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4BC44C14-AD2C-4038-9C22-1839F9F7E61E}" type="datetime1">
              <a:rPr lang="en-US" smtClean="0"/>
              <a:t>8/30/2019</a:t>
            </a:fld>
            <a:endParaRPr lang="en-GB" dirty="0"/>
          </a:p>
        </p:txBody>
      </p:sp>
      <p:sp>
        <p:nvSpPr>
          <p:cNvPr id="101"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103"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Tree>
    <p:extLst>
      <p:ext uri="{BB962C8B-B14F-4D97-AF65-F5344CB8AC3E}">
        <p14:creationId xmlns:p14="http://schemas.microsoft.com/office/powerpoint/2010/main" val="3316388306"/>
      </p:ext>
    </p:extLst>
  </p:cSld>
  <p:clrMapOvr>
    <a:masterClrMapping/>
  </p:clrMapOvr>
  <p:timing>
    <p:tnLst>
      <p:par>
        <p:cTn id="1" dur="indefinite" restart="never" nodeType="tmRoot"/>
      </p:par>
    </p:tnLst>
  </p:timing>
</p:sldLayout>
</file>

<file path=ppt/slideLayouts/slideLayout142.xml><?xml version="1.0" encoding="utf-8"?>
<p:sldLayout xmlns:a="http://schemas.openxmlformats.org/drawingml/2006/main" xmlns:r="http://schemas.openxmlformats.org/officeDocument/2006/relationships" xmlns:p="http://schemas.openxmlformats.org/presentationml/2006/main" preserve="1" userDrawn="1">
  <p:cSld name="1_Image + text">
    <p:spTree>
      <p:nvGrpSpPr>
        <p:cNvPr id="1" name=""/>
        <p:cNvGrpSpPr/>
        <p:nvPr/>
      </p:nvGrpSpPr>
      <p:grpSpPr>
        <a:xfrm>
          <a:off x="0" y="0"/>
          <a:ext cx="0" cy="0"/>
          <a:chOff x="0" y="0"/>
          <a:chExt cx="0" cy="0"/>
        </a:xfrm>
      </p:grpSpPr>
      <p:sp>
        <p:nvSpPr>
          <p:cNvPr id="2" name="Title 1" descr="Ideally your title should fit on one line." title="Slide title"/>
          <p:cNvSpPr>
            <a:spLocks noGrp="1"/>
          </p:cNvSpPr>
          <p:nvPr>
            <p:ph type="title"/>
          </p:nvPr>
        </p:nvSpPr>
        <p:spPr/>
        <p:txBody>
          <a:bodyPr/>
          <a:lstStyle/>
          <a:p>
            <a:r>
              <a:rPr lang="en-US" smtClean="0"/>
              <a:t>Click to edit Master title style</a:t>
            </a:r>
            <a:endParaRPr lang="en-GB" dirty="0"/>
          </a:p>
        </p:txBody>
      </p:sp>
      <p:sp>
        <p:nvSpPr>
          <p:cNvPr id="7" name="Text Placeholder 6"/>
          <p:cNvSpPr>
            <a:spLocks noGrp="1"/>
          </p:cNvSpPr>
          <p:nvPr>
            <p:ph type="body" sz="quarter" idx="13"/>
          </p:nvPr>
        </p:nvSpPr>
        <p:spPr>
          <a:xfrm>
            <a:off x="5068887" y="2879725"/>
            <a:ext cx="3570681" cy="3060274"/>
          </a:xfrm>
          <a:prstGeom prst="rect">
            <a:avLst/>
          </a:prstGeom>
        </p:spPr>
        <p:txBody>
          <a:bodyPr>
            <a:normAutofit/>
          </a:bodyPr>
          <a:lstStyle>
            <a:lvl1pPr marL="0" marR="0" indent="0" algn="l" defTabSz="914400" rtl="0" eaLnBrk="0" fontAlgn="base" latinLnBrk="0" hangingPunct="0">
              <a:lnSpc>
                <a:spcPct val="100000"/>
              </a:lnSpc>
              <a:spcBef>
                <a:spcPts val="0"/>
              </a:spcBef>
              <a:spcAft>
                <a:spcPts val="1200"/>
              </a:spcAft>
              <a:buClrTx/>
              <a:buSzTx/>
              <a:buFontTx/>
              <a:buNone/>
              <a:tabLst/>
              <a:defRPr sz="2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solidFill>
                  <a:schemeClr val="tx1"/>
                </a:solidFill>
                <a:latin typeface="Franklin Gothic Book"/>
                <a:ea typeface="Franklin Gothic Book"/>
                <a:cs typeface="Franklin Gothic Book"/>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solidFill>
                  <a:schemeClr val="tx1"/>
                </a:solidFill>
                <a:latin typeface="Franklin Gothic Book"/>
                <a:ea typeface="Franklin Gothic Book"/>
                <a:cs typeface="Franklin Gothic Book"/>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atin typeface="Franklin Gothic Book"/>
                <a:ea typeface="Franklin Gothic Book"/>
                <a:cs typeface="Franklin Gothic Book"/>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ＭＳ Ｐゴシック" charset="0"/>
                <a:cs typeface="Arial" pitchFamily="34" charset="0"/>
              </a:rPr>
              <a:t>Click to edit Master text styles</a:t>
            </a:r>
          </a:p>
          <a:p>
            <a:pPr marL="179388" marR="0" lvl="1" indent="-179388" algn="l" defTabSz="914400" rtl="0" eaLnBrk="0" fontAlgn="base" latinLnBrk="0" hangingPunct="0">
              <a:lnSpc>
                <a:spcPct val="100000"/>
              </a:lnSpc>
              <a:spcBef>
                <a:spcPts val="0"/>
              </a:spcBef>
              <a:spcAft>
                <a:spcPts val="1200"/>
              </a:spcAft>
              <a:buClrTx/>
              <a:buSzTx/>
              <a:buFont typeface="Arial" charset="0"/>
              <a:buChar char="•"/>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Arial" charset="0"/>
                <a:cs typeface="Arial" pitchFamily="34" charset="0"/>
              </a:rPr>
              <a:t>Second level</a:t>
            </a:r>
          </a:p>
          <a:p>
            <a:pPr marL="360000" marR="0" lvl="2"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Arial" charset="0"/>
                <a:cs typeface="Arial" pitchFamily="34" charset="0"/>
              </a:rPr>
              <a:t>Third level</a:t>
            </a:r>
          </a:p>
          <a:p>
            <a:pPr marL="540000" marR="0" lvl="3"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Arial" charset="0"/>
                <a:cs typeface="Arial" pitchFamily="34" charset="0"/>
              </a:rPr>
              <a:t>Fourth level</a:t>
            </a:r>
          </a:p>
        </p:txBody>
      </p:sp>
      <p:sp>
        <p:nvSpPr>
          <p:cNvPr id="9"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4"/>
          </p:nvPr>
        </p:nvSpPr>
        <p:spPr>
          <a:xfrm>
            <a:off x="717549" y="2160587"/>
            <a:ext cx="3960812" cy="4310063"/>
          </a:xfrm>
          <a:prstGeom prst="round2SameRect">
            <a:avLst>
              <a:gd name="adj1" fmla="val 6315"/>
              <a:gd name="adj2" fmla="val 0"/>
            </a:avLst>
          </a:prstGeom>
        </p:spPr>
        <p:txBody>
          <a:bodyPr/>
          <a:lstStyle/>
          <a:p>
            <a:pPr lvl="0"/>
            <a:r>
              <a:rPr lang="en-US" noProof="0" dirty="0" smtClean="0"/>
              <a:t>Click icon to add picture</a:t>
            </a:r>
            <a:endParaRPr lang="en-GB" noProof="0" dirty="0"/>
          </a:p>
        </p:txBody>
      </p:sp>
      <p:sp>
        <p:nvSpPr>
          <p:cNvPr id="100"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716EBCC8-F2DE-457F-BE46-998523963B2C}" type="datetime1">
              <a:rPr lang="en-US" smtClean="0"/>
              <a:t>8/30/2019</a:t>
            </a:fld>
            <a:endParaRPr lang="en-GB" dirty="0"/>
          </a:p>
        </p:txBody>
      </p:sp>
      <p:sp>
        <p:nvSpPr>
          <p:cNvPr id="101"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103"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
        <p:nvSpPr>
          <p:cNvPr id="102" name="Text Placeholder 6" descr="First level - paragraph text&#10;Second level - bullet 1&#10;Third level - bullet 2&#10;&#10;No more than 100 words per slide" title="Main text copy"/>
          <p:cNvSpPr>
            <a:spLocks noGrp="1"/>
          </p:cNvSpPr>
          <p:nvPr>
            <p:ph type="body" sz="quarter" idx="15"/>
          </p:nvPr>
        </p:nvSpPr>
        <p:spPr>
          <a:xfrm>
            <a:off x="5068887" y="2160588"/>
            <a:ext cx="3570681" cy="360362"/>
          </a:xfrm>
          <a:prstGeom prst="rect">
            <a:avLst/>
          </a:prstGeom>
        </p:spPr>
        <p:txBody>
          <a:bodyPr>
            <a:normAutofit/>
          </a:bodyPr>
          <a:lstStyle>
            <a:lvl1pPr marL="0" marR="0" indent="0" algn="l" defTabSz="914400" rtl="0" eaLnBrk="0" fontAlgn="base" latinLnBrk="0" hangingPunct="0">
              <a:lnSpc>
                <a:spcPct val="100000"/>
              </a:lnSpc>
              <a:spcBef>
                <a:spcPts val="0"/>
              </a:spcBef>
              <a:spcAft>
                <a:spcPts val="1200"/>
              </a:spcAft>
              <a:buClrTx/>
              <a:buSzTx/>
              <a:buFontTx/>
              <a:buNone/>
              <a:tabLst/>
              <a:defRPr sz="2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solidFill>
                  <a:schemeClr val="tx1"/>
                </a:solidFill>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solidFill>
                  <a:schemeClr val="tx1"/>
                </a:solidFill>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ＭＳ Ｐゴシック" charset="0"/>
                <a:cs typeface="Arial" pitchFamily="34" charset="0"/>
              </a:rPr>
              <a:t>Click to edit Master text styles</a:t>
            </a:r>
          </a:p>
        </p:txBody>
      </p:sp>
    </p:spTree>
    <p:extLst>
      <p:ext uri="{BB962C8B-B14F-4D97-AF65-F5344CB8AC3E}">
        <p14:creationId xmlns:p14="http://schemas.microsoft.com/office/powerpoint/2010/main" val="2900669064"/>
      </p:ext>
    </p:extLst>
  </p:cSld>
  <p:clrMapOvr>
    <a:masterClrMapping/>
  </p:clrMapOvr>
  <p:timing>
    <p:tnLst>
      <p:par>
        <p:cTn id="1" dur="indefinite" restart="never" nodeType="tmRoot"/>
      </p:par>
    </p:tnLst>
  </p:timing>
</p:sldLayout>
</file>

<file path=ppt/slideLayouts/slideLayout143.xml><?xml version="1.0" encoding="utf-8"?>
<p:sldLayout xmlns:a="http://schemas.openxmlformats.org/drawingml/2006/main" xmlns:r="http://schemas.openxmlformats.org/officeDocument/2006/relationships" xmlns:p="http://schemas.openxmlformats.org/presentationml/2006/main" preserve="1" userDrawn="1">
  <p:cSld name="8_Text + image">
    <p:spTree>
      <p:nvGrpSpPr>
        <p:cNvPr id="1" name=""/>
        <p:cNvGrpSpPr/>
        <p:nvPr/>
      </p:nvGrpSpPr>
      <p:grpSpPr>
        <a:xfrm>
          <a:off x="0" y="0"/>
          <a:ext cx="0" cy="0"/>
          <a:chOff x="0" y="0"/>
          <a:chExt cx="0" cy="0"/>
        </a:xfrm>
      </p:grpSpPr>
      <p:sp>
        <p:nvSpPr>
          <p:cNvPr id="2" name="Title 1" descr="Ideally your title should fit on one line." title="Slide title"/>
          <p:cNvSpPr>
            <a:spLocks noGrp="1"/>
          </p:cNvSpPr>
          <p:nvPr>
            <p:ph type="title"/>
          </p:nvPr>
        </p:nvSpPr>
        <p:spPr/>
        <p:txBody>
          <a:bodyPr/>
          <a:lstStyle/>
          <a:p>
            <a:r>
              <a:rPr lang="en-US" smtClean="0"/>
              <a:t>Click to edit Master title style</a:t>
            </a:r>
            <a:endParaRPr lang="en-GB"/>
          </a:p>
        </p:txBody>
      </p:sp>
      <p:sp>
        <p:nvSpPr>
          <p:cNvPr id="9"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4"/>
          </p:nvPr>
        </p:nvSpPr>
        <p:spPr>
          <a:xfrm>
            <a:off x="707514" y="3600451"/>
            <a:ext cx="7932054" cy="2870200"/>
          </a:xfrm>
          <a:prstGeom prst="round2SameRect">
            <a:avLst>
              <a:gd name="adj1" fmla="val 1788"/>
              <a:gd name="adj2" fmla="val 0"/>
            </a:avLst>
          </a:prstGeom>
        </p:spPr>
        <p:txBody>
          <a:bodyPr/>
          <a:lstStyle/>
          <a:p>
            <a:pPr lvl="0"/>
            <a:r>
              <a:rPr lang="en-US" noProof="0" dirty="0" smtClean="0"/>
              <a:t>Click icon to add picture</a:t>
            </a:r>
            <a:endParaRPr lang="en-GB" noProof="0" dirty="0"/>
          </a:p>
        </p:txBody>
      </p:sp>
      <p:sp>
        <p:nvSpPr>
          <p:cNvPr id="98" name="Text Placeholder 6" descr="First level - paragraph text&#10;Second level - bullet 1&#10;Third level - bullet 2&#10;&#10;No more than 100 words per slide" title="Main text copy"/>
          <p:cNvSpPr>
            <a:spLocks noGrp="1"/>
          </p:cNvSpPr>
          <p:nvPr>
            <p:ph type="body" sz="quarter" idx="13"/>
          </p:nvPr>
        </p:nvSpPr>
        <p:spPr>
          <a:xfrm>
            <a:off x="720724" y="2160587"/>
            <a:ext cx="7918844" cy="1079501"/>
          </a:xfrm>
          <a:prstGeom prst="rect">
            <a:avLst/>
          </a:prstGeom>
        </p:spPr>
        <p:txBody>
          <a:bodyPr>
            <a:normAutofit/>
          </a:bodyPr>
          <a:lstStyle>
            <a:lvl1pPr marL="0" marR="0" indent="0" algn="l" defTabSz="914400" rtl="0" eaLnBrk="0" fontAlgn="base" latinLnBrk="0" hangingPunct="0">
              <a:lnSpc>
                <a:spcPct val="100000"/>
              </a:lnSpc>
              <a:spcBef>
                <a:spcPts val="0"/>
              </a:spcBef>
              <a:spcAft>
                <a:spcPts val="600"/>
              </a:spcAft>
              <a:buClrTx/>
              <a:buSzTx/>
              <a:buFontTx/>
              <a:buNone/>
              <a:tabLst/>
              <a:defRPr sz="2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600"/>
              </a:spcAft>
              <a:buClrTx/>
              <a:buSzTx/>
              <a:buFont typeface="Arial" charset="0"/>
              <a:buChar char="•"/>
              <a:tabLst/>
              <a:defRPr>
                <a:solidFill>
                  <a:schemeClr val="tx1"/>
                </a:solidFill>
                <a:latin typeface="Franklin Gothic Book"/>
                <a:ea typeface="Franklin Gothic Book"/>
                <a:cs typeface="Franklin Gothic Book"/>
              </a:defRPr>
            </a:lvl2pPr>
            <a:lvl3pPr marL="360000" marR="0" indent="-180000" algn="l" defTabSz="914400" rtl="0" eaLnBrk="0" fontAlgn="base" latinLnBrk="0" hangingPunct="0">
              <a:lnSpc>
                <a:spcPct val="100000"/>
              </a:lnSpc>
              <a:spcBef>
                <a:spcPts val="0"/>
              </a:spcBef>
              <a:spcAft>
                <a:spcPts val="600"/>
              </a:spcAft>
              <a:buClrTx/>
              <a:buSzTx/>
              <a:buFont typeface="Arial"/>
              <a:buChar char="•"/>
              <a:tabLst/>
              <a:defRPr>
                <a:solidFill>
                  <a:schemeClr val="tx1"/>
                </a:solidFill>
                <a:latin typeface="Franklin Gothic Book"/>
                <a:ea typeface="Franklin Gothic Book"/>
                <a:cs typeface="Franklin Gothic Book"/>
              </a:defRPr>
            </a:lvl3pPr>
            <a:lvl4pPr marL="360000" marR="0" indent="0" algn="l" defTabSz="914400" rtl="0" eaLnBrk="0" fontAlgn="base" latinLnBrk="0" hangingPunct="0">
              <a:lnSpc>
                <a:spcPct val="100000"/>
              </a:lnSpc>
              <a:spcBef>
                <a:spcPts val="0"/>
              </a:spcBef>
              <a:spcAft>
                <a:spcPts val="600"/>
              </a:spcAft>
              <a:buClrTx/>
              <a:buSzTx/>
              <a:buFont typeface="Arial"/>
              <a:buNone/>
              <a:tabLst/>
              <a:defRPr>
                <a:latin typeface="Franklin Gothic Book"/>
                <a:ea typeface="Franklin Gothic Book"/>
                <a:cs typeface="Franklin Gothic Book"/>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ＭＳ Ｐゴシック" charset="0"/>
                <a:cs typeface="Arial" pitchFamily="34" charset="0"/>
              </a:rPr>
              <a:t>Click to edit Master text styles</a:t>
            </a:r>
          </a:p>
          <a:p>
            <a:pPr marL="179388" marR="0" lvl="1" indent="-179388" algn="l" defTabSz="914400" rtl="0" eaLnBrk="0" fontAlgn="base" latinLnBrk="0" hangingPunct="0">
              <a:lnSpc>
                <a:spcPct val="100000"/>
              </a:lnSpc>
              <a:spcBef>
                <a:spcPts val="0"/>
              </a:spcBef>
              <a:spcAft>
                <a:spcPts val="1200"/>
              </a:spcAft>
              <a:buClrTx/>
              <a:buSzTx/>
              <a:buFont typeface="Arial" charset="0"/>
              <a:buChar char="•"/>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Arial" charset="0"/>
                <a:cs typeface="Arial" pitchFamily="34" charset="0"/>
              </a:rPr>
              <a:t>Second level</a:t>
            </a:r>
          </a:p>
          <a:p>
            <a:pPr marL="360000" marR="0" lvl="2"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Arial" charset="0"/>
                <a:cs typeface="Arial" pitchFamily="34" charset="0"/>
              </a:rPr>
              <a:t>Third level</a:t>
            </a:r>
          </a:p>
          <a:p>
            <a:pPr marL="540000" marR="0" lvl="3" indent="-180000" algn="l" defTabSz="914400" rtl="0" eaLnBrk="0" fontAlgn="base" latinLnBrk="0" hangingPunct="0">
              <a:lnSpc>
                <a:spcPct val="100000"/>
              </a:lnSpc>
              <a:spcBef>
                <a:spcPts val="0"/>
              </a:spcBef>
              <a:spcAft>
                <a:spcPts val="1200"/>
              </a:spcAft>
              <a:buClrTx/>
              <a:buSzTx/>
              <a:buFont typeface="Arial"/>
              <a:buChar char="•"/>
              <a:tabLst/>
              <a:defRPr/>
            </a:pPr>
            <a:endParaRPr kumimoji="0" lang="en-US" sz="1200" b="0" i="0" u="none" strike="noStrike" kern="1200" cap="none" spc="0" normalizeH="0" baseline="0" noProof="0" dirty="0" smtClean="0">
              <a:ln>
                <a:noFill/>
              </a:ln>
              <a:solidFill>
                <a:srgbClr val="58595B"/>
              </a:solidFill>
              <a:effectLst/>
              <a:uLnTx/>
              <a:uFillTx/>
              <a:latin typeface="Arial" pitchFamily="34" charset="0"/>
              <a:ea typeface="Arial" charset="0"/>
              <a:cs typeface="Arial" pitchFamily="34" charset="0"/>
            </a:endParaRPr>
          </a:p>
        </p:txBody>
      </p:sp>
      <p:sp>
        <p:nvSpPr>
          <p:cNvPr id="99"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AE65B472-1D5F-4522-AC75-E93A3120E3C2}" type="datetime1">
              <a:rPr lang="en-US" smtClean="0"/>
              <a:t>8/30/2019</a:t>
            </a:fld>
            <a:endParaRPr lang="en-GB" dirty="0"/>
          </a:p>
        </p:txBody>
      </p:sp>
      <p:sp>
        <p:nvSpPr>
          <p:cNvPr id="100"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102"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Tree>
    <p:extLst>
      <p:ext uri="{BB962C8B-B14F-4D97-AF65-F5344CB8AC3E}">
        <p14:creationId xmlns:p14="http://schemas.microsoft.com/office/powerpoint/2010/main" val="4217836830"/>
      </p:ext>
    </p:extLst>
  </p:cSld>
  <p:clrMapOvr>
    <a:masterClrMapping/>
  </p:clrMapOvr>
  <p:timing>
    <p:tnLst>
      <p:par>
        <p:cTn id="1" dur="indefinite" restart="never" nodeType="tmRoot"/>
      </p:par>
    </p:tnLst>
  </p:timing>
</p:sldLayout>
</file>

<file path=ppt/slideLayouts/slideLayout144.xml><?xml version="1.0" encoding="utf-8"?>
<p:sldLayout xmlns:a="http://schemas.openxmlformats.org/drawingml/2006/main" xmlns:r="http://schemas.openxmlformats.org/officeDocument/2006/relationships" xmlns:p="http://schemas.openxmlformats.org/presentationml/2006/main" preserve="1" userDrawn="1">
  <p:cSld name="11_Text + image">
    <p:spTree>
      <p:nvGrpSpPr>
        <p:cNvPr id="1" name=""/>
        <p:cNvGrpSpPr/>
        <p:nvPr/>
      </p:nvGrpSpPr>
      <p:grpSpPr>
        <a:xfrm>
          <a:off x="0" y="0"/>
          <a:ext cx="0" cy="0"/>
          <a:chOff x="0" y="0"/>
          <a:chExt cx="0" cy="0"/>
        </a:xfrm>
      </p:grpSpPr>
      <p:sp>
        <p:nvSpPr>
          <p:cNvPr id="2" name="Title 1" descr="Ideally your title should fit on one line." title="Slide title"/>
          <p:cNvSpPr>
            <a:spLocks noGrp="1"/>
          </p:cNvSpPr>
          <p:nvPr>
            <p:ph type="title"/>
          </p:nvPr>
        </p:nvSpPr>
        <p:spPr/>
        <p:txBody>
          <a:bodyPr/>
          <a:lstStyle/>
          <a:p>
            <a:r>
              <a:rPr lang="en-US" smtClean="0"/>
              <a:t>Click to edit Master title style</a:t>
            </a:r>
            <a:endParaRPr lang="en-GB"/>
          </a:p>
        </p:txBody>
      </p:sp>
      <p:sp>
        <p:nvSpPr>
          <p:cNvPr id="9"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4"/>
          </p:nvPr>
        </p:nvSpPr>
        <p:spPr>
          <a:xfrm>
            <a:off x="707515" y="3600451"/>
            <a:ext cx="3612072" cy="2870200"/>
          </a:xfrm>
          <a:prstGeom prst="round2SameRect">
            <a:avLst>
              <a:gd name="adj1" fmla="val 1788"/>
              <a:gd name="adj2" fmla="val 0"/>
            </a:avLst>
          </a:prstGeom>
        </p:spPr>
        <p:txBody>
          <a:bodyPr/>
          <a:lstStyle/>
          <a:p>
            <a:pPr lvl="0"/>
            <a:r>
              <a:rPr lang="en-US" noProof="0" dirty="0" smtClean="0"/>
              <a:t>Click icon to add picture</a:t>
            </a:r>
            <a:endParaRPr lang="en-GB" noProof="0" dirty="0"/>
          </a:p>
        </p:txBody>
      </p:sp>
      <p:sp>
        <p:nvSpPr>
          <p:cNvPr id="98" name="Text Placeholder 6" descr="First level - paragraph text&#10;Second level - bullet 1&#10;Third level - bullet 2&#10;&#10;No more than 100 words per slide" title="Main text copy"/>
          <p:cNvSpPr>
            <a:spLocks noGrp="1"/>
          </p:cNvSpPr>
          <p:nvPr>
            <p:ph type="body" sz="quarter" idx="13"/>
          </p:nvPr>
        </p:nvSpPr>
        <p:spPr>
          <a:xfrm>
            <a:off x="720724" y="2160587"/>
            <a:ext cx="7558843" cy="1079501"/>
          </a:xfrm>
          <a:prstGeom prst="rect">
            <a:avLst/>
          </a:prstGeom>
        </p:spPr>
        <p:txBody>
          <a:bodyPr>
            <a:normAutofit/>
          </a:bodyPr>
          <a:lstStyle>
            <a:lvl1pPr marL="0" marR="0" indent="0" algn="l" defTabSz="914400" rtl="0" eaLnBrk="0" fontAlgn="base" latinLnBrk="0" hangingPunct="0">
              <a:lnSpc>
                <a:spcPct val="100000"/>
              </a:lnSpc>
              <a:spcBef>
                <a:spcPts val="0"/>
              </a:spcBef>
              <a:spcAft>
                <a:spcPts val="600"/>
              </a:spcAft>
              <a:buClrTx/>
              <a:buSzTx/>
              <a:buFontTx/>
              <a:buNone/>
              <a:tabLst/>
              <a:defRPr sz="2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600"/>
              </a:spcAft>
              <a:buClrTx/>
              <a:buSzTx/>
              <a:buFont typeface="Arial" charset="0"/>
              <a:buChar char="•"/>
              <a:tabLst/>
              <a:defRPr>
                <a:solidFill>
                  <a:schemeClr val="tx1"/>
                </a:solidFill>
                <a:latin typeface="Franklin Gothic Book"/>
                <a:ea typeface="Franklin Gothic Book"/>
                <a:cs typeface="Franklin Gothic Book"/>
              </a:defRPr>
            </a:lvl2pPr>
            <a:lvl3pPr marL="360000" marR="0" indent="-180000" algn="l" defTabSz="914400" rtl="0" eaLnBrk="0" fontAlgn="base" latinLnBrk="0" hangingPunct="0">
              <a:lnSpc>
                <a:spcPct val="100000"/>
              </a:lnSpc>
              <a:spcBef>
                <a:spcPts val="0"/>
              </a:spcBef>
              <a:spcAft>
                <a:spcPts val="600"/>
              </a:spcAft>
              <a:buClrTx/>
              <a:buSzTx/>
              <a:buFont typeface="Arial"/>
              <a:buChar char="•"/>
              <a:tabLst/>
              <a:defRPr>
                <a:solidFill>
                  <a:schemeClr val="tx1"/>
                </a:solidFill>
                <a:latin typeface="Franklin Gothic Book"/>
                <a:ea typeface="Franklin Gothic Book"/>
                <a:cs typeface="Franklin Gothic Book"/>
              </a:defRPr>
            </a:lvl3pPr>
            <a:lvl4pPr marL="360000" marR="0" indent="0" algn="l" defTabSz="914400" rtl="0" eaLnBrk="0" fontAlgn="base" latinLnBrk="0" hangingPunct="0">
              <a:lnSpc>
                <a:spcPct val="100000"/>
              </a:lnSpc>
              <a:spcBef>
                <a:spcPts val="0"/>
              </a:spcBef>
              <a:spcAft>
                <a:spcPts val="600"/>
              </a:spcAft>
              <a:buClrTx/>
              <a:buSzTx/>
              <a:buFont typeface="Arial"/>
              <a:buNone/>
              <a:tabLst/>
              <a:defRPr>
                <a:latin typeface="Franklin Gothic Book"/>
                <a:ea typeface="Franklin Gothic Book"/>
                <a:cs typeface="Franklin Gothic Book"/>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ＭＳ Ｐゴシック" charset="0"/>
                <a:cs typeface="Arial" pitchFamily="34" charset="0"/>
              </a:rPr>
              <a:t>Click to edit Master text styles</a:t>
            </a:r>
          </a:p>
          <a:p>
            <a:pPr marL="179388" marR="0" lvl="1" indent="-179388" algn="l" defTabSz="914400" rtl="0" eaLnBrk="0" fontAlgn="base" latinLnBrk="0" hangingPunct="0">
              <a:lnSpc>
                <a:spcPct val="100000"/>
              </a:lnSpc>
              <a:spcBef>
                <a:spcPts val="0"/>
              </a:spcBef>
              <a:spcAft>
                <a:spcPts val="1200"/>
              </a:spcAft>
              <a:buClrTx/>
              <a:buSzTx/>
              <a:buFont typeface="Arial" charset="0"/>
              <a:buChar char="•"/>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Arial" charset="0"/>
                <a:cs typeface="Arial" pitchFamily="34" charset="0"/>
              </a:rPr>
              <a:t>Second level</a:t>
            </a:r>
          </a:p>
          <a:p>
            <a:pPr marL="360000" marR="0" lvl="2"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Arial" charset="0"/>
                <a:cs typeface="Arial" pitchFamily="34" charset="0"/>
              </a:rPr>
              <a:t>Third level</a:t>
            </a:r>
          </a:p>
          <a:p>
            <a:pPr marL="540000" marR="0" lvl="3" indent="-180000" algn="l" defTabSz="914400" rtl="0" eaLnBrk="0" fontAlgn="base" latinLnBrk="0" hangingPunct="0">
              <a:lnSpc>
                <a:spcPct val="100000"/>
              </a:lnSpc>
              <a:spcBef>
                <a:spcPts val="0"/>
              </a:spcBef>
              <a:spcAft>
                <a:spcPts val="1200"/>
              </a:spcAft>
              <a:buClrTx/>
              <a:buSzTx/>
              <a:buFont typeface="Arial"/>
              <a:buChar char="•"/>
              <a:tabLst/>
              <a:defRPr/>
            </a:pPr>
            <a:endParaRPr kumimoji="0" lang="en-US" sz="1200" b="0" i="0" u="none" strike="noStrike" kern="1200" cap="none" spc="0" normalizeH="0" baseline="0" noProof="0" dirty="0" smtClean="0">
              <a:ln>
                <a:noFill/>
              </a:ln>
              <a:solidFill>
                <a:srgbClr val="58595B"/>
              </a:solidFill>
              <a:effectLst/>
              <a:uLnTx/>
              <a:uFillTx/>
              <a:latin typeface="Arial" pitchFamily="34" charset="0"/>
              <a:ea typeface="Arial" charset="0"/>
              <a:cs typeface="Arial" pitchFamily="34" charset="0"/>
            </a:endParaRPr>
          </a:p>
        </p:txBody>
      </p:sp>
      <p:sp>
        <p:nvSpPr>
          <p:cNvPr id="99"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35D1D2B2-4BFA-45B2-9059-3770C4F92AD8}" type="datetime1">
              <a:rPr lang="en-US" smtClean="0"/>
              <a:t>8/30/2019</a:t>
            </a:fld>
            <a:endParaRPr lang="en-GB" dirty="0"/>
          </a:p>
        </p:txBody>
      </p:sp>
      <p:sp>
        <p:nvSpPr>
          <p:cNvPr id="100"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102"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
        <p:nvSpPr>
          <p:cNvPr id="101"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5"/>
          </p:nvPr>
        </p:nvSpPr>
        <p:spPr>
          <a:xfrm>
            <a:off x="4678361" y="3600450"/>
            <a:ext cx="3601206" cy="2870200"/>
          </a:xfrm>
          <a:prstGeom prst="round2SameRect">
            <a:avLst>
              <a:gd name="adj1" fmla="val 1788"/>
              <a:gd name="adj2" fmla="val 0"/>
            </a:avLst>
          </a:prstGeom>
        </p:spPr>
        <p:txBody>
          <a:bodyPr/>
          <a:lstStyle/>
          <a:p>
            <a:pPr lvl="0"/>
            <a:r>
              <a:rPr lang="en-US" noProof="0" dirty="0" smtClean="0"/>
              <a:t>Click icon to add picture</a:t>
            </a:r>
            <a:endParaRPr lang="en-GB" noProof="0" dirty="0"/>
          </a:p>
        </p:txBody>
      </p:sp>
    </p:spTree>
    <p:extLst>
      <p:ext uri="{BB962C8B-B14F-4D97-AF65-F5344CB8AC3E}">
        <p14:creationId xmlns:p14="http://schemas.microsoft.com/office/powerpoint/2010/main" val="2213737463"/>
      </p:ext>
    </p:extLst>
  </p:cSld>
  <p:clrMapOvr>
    <a:masterClrMapping/>
  </p:clrMapOvr>
  <p:timing>
    <p:tnLst>
      <p:par>
        <p:cTn id="1" dur="indefinite" restart="never" nodeType="tmRoot"/>
      </p:par>
    </p:tnLst>
  </p:timing>
</p:sldLayout>
</file>

<file path=ppt/slideLayouts/slideLayout145.xml><?xml version="1.0" encoding="utf-8"?>
<p:sldLayout xmlns:a="http://schemas.openxmlformats.org/drawingml/2006/main" xmlns:r="http://schemas.openxmlformats.org/officeDocument/2006/relationships" xmlns:p="http://schemas.openxmlformats.org/presentationml/2006/main" preserve="1" userDrawn="1">
  <p:cSld name="3_Text + image">
    <p:spTree>
      <p:nvGrpSpPr>
        <p:cNvPr id="1" name=""/>
        <p:cNvGrpSpPr/>
        <p:nvPr/>
      </p:nvGrpSpPr>
      <p:grpSpPr>
        <a:xfrm>
          <a:off x="0" y="0"/>
          <a:ext cx="0" cy="0"/>
          <a:chOff x="0" y="0"/>
          <a:chExt cx="0" cy="0"/>
        </a:xfrm>
      </p:grpSpPr>
      <p:sp>
        <p:nvSpPr>
          <p:cNvPr id="2" name="Title 1" descr="Ideally your title should fit on one line." title="Slide title"/>
          <p:cNvSpPr>
            <a:spLocks noGrp="1"/>
          </p:cNvSpPr>
          <p:nvPr>
            <p:ph type="title"/>
          </p:nvPr>
        </p:nvSpPr>
        <p:spPr/>
        <p:txBody>
          <a:bodyPr/>
          <a:lstStyle/>
          <a:p>
            <a:r>
              <a:rPr lang="en-US" smtClean="0"/>
              <a:t>Click to edit Master title style</a:t>
            </a:r>
            <a:endParaRPr lang="en-GB"/>
          </a:p>
        </p:txBody>
      </p:sp>
      <p:sp>
        <p:nvSpPr>
          <p:cNvPr id="7" name="Text Placeholder 6" descr="First level - paragraph text&#10;Second level - bullet 1&#10;Third level - bullet 2&#10;&#10;No more than 100 words per slide" title="Main text copy"/>
          <p:cNvSpPr>
            <a:spLocks noGrp="1"/>
          </p:cNvSpPr>
          <p:nvPr>
            <p:ph type="body" sz="quarter" idx="13"/>
          </p:nvPr>
        </p:nvSpPr>
        <p:spPr>
          <a:xfrm>
            <a:off x="720724" y="2160587"/>
            <a:ext cx="2517775" cy="3779411"/>
          </a:xfrm>
          <a:prstGeom prst="rect">
            <a:avLst/>
          </a:prstGeom>
        </p:spPr>
        <p:txBody>
          <a:bodyPr>
            <a:normAutofit/>
          </a:bodyPr>
          <a:lstStyle>
            <a:lvl1pPr marL="0" marR="0" indent="0" algn="l" defTabSz="914400" rtl="0" eaLnBrk="0" fontAlgn="base" latinLnBrk="0" hangingPunct="0">
              <a:lnSpc>
                <a:spcPct val="100000"/>
              </a:lnSpc>
              <a:spcBef>
                <a:spcPts val="0"/>
              </a:spcBef>
              <a:spcAft>
                <a:spcPts val="1200"/>
              </a:spcAft>
              <a:buClrTx/>
              <a:buSzTx/>
              <a:buFontTx/>
              <a:buNone/>
              <a:tabLst/>
              <a:defRPr sz="2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solidFill>
                  <a:schemeClr val="tx1"/>
                </a:solidFill>
                <a:latin typeface="Franklin Gothic Book"/>
                <a:ea typeface="Franklin Gothic Book"/>
                <a:cs typeface="Franklin Gothic Book"/>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solidFill>
                  <a:schemeClr val="tx1"/>
                </a:solidFill>
                <a:latin typeface="Franklin Gothic Book"/>
                <a:ea typeface="Franklin Gothic Book"/>
                <a:cs typeface="Franklin Gothic Book"/>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atin typeface="Franklin Gothic Book"/>
                <a:ea typeface="Franklin Gothic Book"/>
                <a:cs typeface="Franklin Gothic Book"/>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ＭＳ Ｐゴシック" charset="0"/>
                <a:cs typeface="Arial" pitchFamily="34" charset="0"/>
              </a:rPr>
              <a:t>Click to edit Master text styles</a:t>
            </a:r>
          </a:p>
          <a:p>
            <a:pPr marL="179388" marR="0" lvl="1" indent="-179388" algn="l" defTabSz="914400" rtl="0" eaLnBrk="0" fontAlgn="base" latinLnBrk="0" hangingPunct="0">
              <a:lnSpc>
                <a:spcPct val="100000"/>
              </a:lnSpc>
              <a:spcBef>
                <a:spcPts val="0"/>
              </a:spcBef>
              <a:spcAft>
                <a:spcPts val="1200"/>
              </a:spcAft>
              <a:buClrTx/>
              <a:buSzTx/>
              <a:buFont typeface="Arial" charset="0"/>
              <a:buChar char="•"/>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Arial" charset="0"/>
                <a:cs typeface="Arial" pitchFamily="34" charset="0"/>
              </a:rPr>
              <a:t>Second level</a:t>
            </a:r>
          </a:p>
          <a:p>
            <a:pPr marL="360000" marR="0" lvl="2"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Arial" charset="0"/>
                <a:cs typeface="Arial" pitchFamily="34" charset="0"/>
              </a:rPr>
              <a:t>Third level</a:t>
            </a:r>
          </a:p>
          <a:p>
            <a:pPr marL="540000" marR="0" lvl="3"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Arial" charset="0"/>
                <a:cs typeface="Arial" pitchFamily="34" charset="0"/>
              </a:rPr>
              <a:t>Fourth level</a:t>
            </a:r>
          </a:p>
        </p:txBody>
      </p:sp>
      <p:sp>
        <p:nvSpPr>
          <p:cNvPr id="103"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7"/>
          </p:nvPr>
        </p:nvSpPr>
        <p:spPr>
          <a:xfrm>
            <a:off x="3598861" y="2160587"/>
            <a:ext cx="2159000" cy="3779411"/>
          </a:xfrm>
          <a:prstGeom prst="roundRect">
            <a:avLst>
              <a:gd name="adj" fmla="val 5286"/>
            </a:avLst>
          </a:prstGeom>
        </p:spPr>
        <p:txBody>
          <a:bodyPr/>
          <a:lstStyle/>
          <a:p>
            <a:pPr lvl="0"/>
            <a:r>
              <a:rPr lang="en-US" noProof="0" dirty="0" smtClean="0"/>
              <a:t>Click icon to add picture</a:t>
            </a:r>
            <a:endParaRPr lang="en-GB" noProof="0" dirty="0"/>
          </a:p>
        </p:txBody>
      </p:sp>
      <p:sp>
        <p:nvSpPr>
          <p:cNvPr id="100"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8"/>
          </p:nvPr>
        </p:nvSpPr>
        <p:spPr>
          <a:xfrm>
            <a:off x="6118223" y="2180103"/>
            <a:ext cx="2159000" cy="3779411"/>
          </a:xfrm>
          <a:prstGeom prst="roundRect">
            <a:avLst>
              <a:gd name="adj" fmla="val 5286"/>
            </a:avLst>
          </a:prstGeom>
        </p:spPr>
        <p:txBody>
          <a:bodyPr/>
          <a:lstStyle/>
          <a:p>
            <a:pPr lvl="0"/>
            <a:r>
              <a:rPr lang="en-US" noProof="0" dirty="0" smtClean="0"/>
              <a:t>Click icon to add picture</a:t>
            </a:r>
            <a:endParaRPr lang="en-GB" noProof="0" dirty="0"/>
          </a:p>
        </p:txBody>
      </p:sp>
      <p:sp>
        <p:nvSpPr>
          <p:cNvPr id="102"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5D23E00A-E357-4FA9-81D8-E1A6B6E62CA2}" type="datetime1">
              <a:rPr lang="en-US" smtClean="0"/>
              <a:t>8/30/2019</a:t>
            </a:fld>
            <a:endParaRPr lang="en-GB" dirty="0"/>
          </a:p>
        </p:txBody>
      </p:sp>
      <p:sp>
        <p:nvSpPr>
          <p:cNvPr id="104"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101"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Tree>
    <p:extLst>
      <p:ext uri="{BB962C8B-B14F-4D97-AF65-F5344CB8AC3E}">
        <p14:creationId xmlns:p14="http://schemas.microsoft.com/office/powerpoint/2010/main" val="3819144710"/>
      </p:ext>
    </p:extLst>
  </p:cSld>
  <p:clrMapOvr>
    <a:masterClrMapping/>
  </p:clrMapOvr>
  <p:timing>
    <p:tnLst>
      <p:par>
        <p:cTn id="1" dur="indefinite" restart="never" nodeType="tmRoot"/>
      </p:par>
    </p:tnLst>
  </p:timing>
</p:sldLayout>
</file>

<file path=ppt/slideLayouts/slideLayout146.xml><?xml version="1.0" encoding="utf-8"?>
<p:sldLayout xmlns:a="http://schemas.openxmlformats.org/drawingml/2006/main" xmlns:r="http://schemas.openxmlformats.org/officeDocument/2006/relationships" xmlns:p="http://schemas.openxmlformats.org/presentationml/2006/main" preserve="1" userDrawn="1">
  <p:cSld name="7_Text + image">
    <p:spTree>
      <p:nvGrpSpPr>
        <p:cNvPr id="1" name=""/>
        <p:cNvGrpSpPr/>
        <p:nvPr/>
      </p:nvGrpSpPr>
      <p:grpSpPr>
        <a:xfrm>
          <a:off x="0" y="0"/>
          <a:ext cx="0" cy="0"/>
          <a:chOff x="0" y="0"/>
          <a:chExt cx="0" cy="0"/>
        </a:xfrm>
      </p:grpSpPr>
      <p:sp>
        <p:nvSpPr>
          <p:cNvPr id="2" name="Title 1" descr="Ideally your title should fit on one line." title="Slide title"/>
          <p:cNvSpPr>
            <a:spLocks noGrp="1"/>
          </p:cNvSpPr>
          <p:nvPr>
            <p:ph type="title"/>
          </p:nvPr>
        </p:nvSpPr>
        <p:spPr/>
        <p:txBody>
          <a:bodyPr/>
          <a:lstStyle/>
          <a:p>
            <a:r>
              <a:rPr lang="en-US" smtClean="0"/>
              <a:t>Click to edit Master title style</a:t>
            </a:r>
            <a:endParaRPr lang="en-GB"/>
          </a:p>
        </p:txBody>
      </p:sp>
      <p:sp>
        <p:nvSpPr>
          <p:cNvPr id="7" name="Text Placeholder 6" descr="First level - paragraph text&#10;Second level - bullet 1&#10;Third level - bullet 2&#10;&#10;No more than 100 words per slide" title="Main text copy"/>
          <p:cNvSpPr>
            <a:spLocks noGrp="1"/>
          </p:cNvSpPr>
          <p:nvPr>
            <p:ph type="body" sz="quarter" idx="13"/>
          </p:nvPr>
        </p:nvSpPr>
        <p:spPr>
          <a:xfrm>
            <a:off x="720724" y="2160587"/>
            <a:ext cx="2517775" cy="3779411"/>
          </a:xfrm>
          <a:prstGeom prst="rect">
            <a:avLst/>
          </a:prstGeom>
        </p:spPr>
        <p:txBody>
          <a:bodyPr>
            <a:normAutofit/>
          </a:bodyPr>
          <a:lstStyle>
            <a:lvl1pPr marL="0" marR="0" indent="0" algn="l" defTabSz="914400" rtl="0" eaLnBrk="0" fontAlgn="base" latinLnBrk="0" hangingPunct="0">
              <a:lnSpc>
                <a:spcPct val="100000"/>
              </a:lnSpc>
              <a:spcBef>
                <a:spcPts val="0"/>
              </a:spcBef>
              <a:spcAft>
                <a:spcPts val="1200"/>
              </a:spcAft>
              <a:buClrTx/>
              <a:buSzTx/>
              <a:buFontTx/>
              <a:buNone/>
              <a:tabLst/>
              <a:defRPr sz="2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solidFill>
                  <a:schemeClr val="tx1"/>
                </a:solidFill>
                <a:latin typeface="Franklin Gothic Book"/>
                <a:ea typeface="Franklin Gothic Book"/>
                <a:cs typeface="Franklin Gothic Book"/>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solidFill>
                  <a:schemeClr val="tx1"/>
                </a:solidFill>
                <a:latin typeface="Franklin Gothic Book"/>
                <a:ea typeface="Franklin Gothic Book"/>
                <a:cs typeface="Franklin Gothic Book"/>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atin typeface="Franklin Gothic Book"/>
                <a:ea typeface="Franklin Gothic Book"/>
                <a:cs typeface="Franklin Gothic Book"/>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ＭＳ Ｐゴシック" charset="0"/>
                <a:cs typeface="Arial" pitchFamily="34" charset="0"/>
              </a:rPr>
              <a:t>Click to edit Master text styles</a:t>
            </a:r>
          </a:p>
          <a:p>
            <a:pPr marL="179388" marR="0" lvl="1" indent="-179388" algn="l" defTabSz="914400" rtl="0" eaLnBrk="0" fontAlgn="base" latinLnBrk="0" hangingPunct="0">
              <a:lnSpc>
                <a:spcPct val="100000"/>
              </a:lnSpc>
              <a:spcBef>
                <a:spcPts val="0"/>
              </a:spcBef>
              <a:spcAft>
                <a:spcPts val="1200"/>
              </a:spcAft>
              <a:buClrTx/>
              <a:buSzTx/>
              <a:buFont typeface="Arial" charset="0"/>
              <a:buChar char="•"/>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Arial" charset="0"/>
                <a:cs typeface="Arial" pitchFamily="34" charset="0"/>
              </a:rPr>
              <a:t>Second level</a:t>
            </a:r>
          </a:p>
          <a:p>
            <a:pPr marL="360000" marR="0" lvl="2"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Arial" charset="0"/>
                <a:cs typeface="Arial" pitchFamily="34" charset="0"/>
              </a:rPr>
              <a:t>Third level</a:t>
            </a:r>
          </a:p>
          <a:p>
            <a:pPr marL="540000" marR="0" lvl="3"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Arial" charset="0"/>
                <a:cs typeface="Arial" pitchFamily="34" charset="0"/>
              </a:rPr>
              <a:t>Fourth level</a:t>
            </a:r>
          </a:p>
        </p:txBody>
      </p:sp>
      <p:sp>
        <p:nvSpPr>
          <p:cNvPr id="103"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7"/>
          </p:nvPr>
        </p:nvSpPr>
        <p:spPr>
          <a:xfrm>
            <a:off x="3598860" y="2160588"/>
            <a:ext cx="5043235" cy="1800226"/>
          </a:xfrm>
          <a:prstGeom prst="roundRect">
            <a:avLst>
              <a:gd name="adj" fmla="val 5286"/>
            </a:avLst>
          </a:prstGeom>
        </p:spPr>
        <p:txBody>
          <a:bodyPr/>
          <a:lstStyle/>
          <a:p>
            <a:pPr lvl="0"/>
            <a:r>
              <a:rPr lang="en-US" noProof="0" dirty="0" smtClean="0"/>
              <a:t>Click icon to add picture</a:t>
            </a:r>
            <a:endParaRPr lang="en-GB" noProof="0" dirty="0"/>
          </a:p>
        </p:txBody>
      </p:sp>
      <p:sp>
        <p:nvSpPr>
          <p:cNvPr id="100"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8"/>
          </p:nvPr>
        </p:nvSpPr>
        <p:spPr>
          <a:xfrm>
            <a:off x="3598860" y="4319588"/>
            <a:ext cx="5040708" cy="1639926"/>
          </a:xfrm>
          <a:prstGeom prst="roundRect">
            <a:avLst>
              <a:gd name="adj" fmla="val 5286"/>
            </a:avLst>
          </a:prstGeom>
        </p:spPr>
        <p:txBody>
          <a:bodyPr/>
          <a:lstStyle/>
          <a:p>
            <a:pPr lvl="0"/>
            <a:r>
              <a:rPr lang="en-US" noProof="0" dirty="0" smtClean="0"/>
              <a:t>Click icon to add picture</a:t>
            </a:r>
            <a:endParaRPr lang="en-GB" noProof="0" dirty="0"/>
          </a:p>
        </p:txBody>
      </p:sp>
      <p:sp>
        <p:nvSpPr>
          <p:cNvPr id="101"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9EBAB02A-38CC-4165-84E6-24AE9510E56D}" type="datetime1">
              <a:rPr lang="en-US" smtClean="0"/>
              <a:t>8/30/2019</a:t>
            </a:fld>
            <a:endParaRPr lang="en-GB" dirty="0"/>
          </a:p>
        </p:txBody>
      </p:sp>
      <p:sp>
        <p:nvSpPr>
          <p:cNvPr id="102"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105"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Tree>
    <p:extLst>
      <p:ext uri="{BB962C8B-B14F-4D97-AF65-F5344CB8AC3E}">
        <p14:creationId xmlns:p14="http://schemas.microsoft.com/office/powerpoint/2010/main" val="1408738241"/>
      </p:ext>
    </p:extLst>
  </p:cSld>
  <p:clrMapOvr>
    <a:masterClrMapping/>
  </p:clrMapOvr>
  <p:timing>
    <p:tnLst>
      <p:par>
        <p:cTn id="1" dur="indefinite" restart="never" nodeType="tmRoot"/>
      </p:par>
    </p:tnLst>
  </p:timing>
</p:sldLayout>
</file>

<file path=ppt/slideLayouts/slideLayout147.xml><?xml version="1.0" encoding="utf-8"?>
<p:sldLayout xmlns:a="http://schemas.openxmlformats.org/drawingml/2006/main" xmlns:r="http://schemas.openxmlformats.org/officeDocument/2006/relationships" xmlns:p="http://schemas.openxmlformats.org/presentationml/2006/main" preserve="1" userDrawn="1">
  <p:cSld name="2_Text + image">
    <p:spTree>
      <p:nvGrpSpPr>
        <p:cNvPr id="1" name=""/>
        <p:cNvGrpSpPr/>
        <p:nvPr/>
      </p:nvGrpSpPr>
      <p:grpSpPr>
        <a:xfrm>
          <a:off x="0" y="0"/>
          <a:ext cx="0" cy="0"/>
          <a:chOff x="0" y="0"/>
          <a:chExt cx="0" cy="0"/>
        </a:xfrm>
      </p:grpSpPr>
      <p:sp>
        <p:nvSpPr>
          <p:cNvPr id="2" name="Title 1" descr="Ideally your title should fit on one line." title="Slide title"/>
          <p:cNvSpPr>
            <a:spLocks noGrp="1"/>
          </p:cNvSpPr>
          <p:nvPr>
            <p:ph type="title"/>
          </p:nvPr>
        </p:nvSpPr>
        <p:spPr/>
        <p:txBody>
          <a:bodyPr/>
          <a:lstStyle/>
          <a:p>
            <a:r>
              <a:rPr lang="en-US" smtClean="0"/>
              <a:t>Click to edit Master title style</a:t>
            </a:r>
            <a:endParaRPr lang="en-GB"/>
          </a:p>
        </p:txBody>
      </p:sp>
      <p:sp>
        <p:nvSpPr>
          <p:cNvPr id="7" name="Text Placeholder 6" descr="First level - paragraph text&#10;Second level - bullet 1&#10;Third level - bullet 2&#10;&#10;No more than 100 words per slide" title="Main text copy"/>
          <p:cNvSpPr>
            <a:spLocks noGrp="1"/>
          </p:cNvSpPr>
          <p:nvPr>
            <p:ph type="body" sz="quarter" idx="13"/>
          </p:nvPr>
        </p:nvSpPr>
        <p:spPr>
          <a:xfrm>
            <a:off x="720724" y="2160587"/>
            <a:ext cx="3957635" cy="3779411"/>
          </a:xfrm>
          <a:prstGeom prst="rect">
            <a:avLst/>
          </a:prstGeom>
        </p:spPr>
        <p:txBody>
          <a:bodyPr>
            <a:normAutofit/>
          </a:bodyPr>
          <a:lstStyle>
            <a:lvl1pPr marL="0" marR="0" indent="0" algn="l" defTabSz="914400" rtl="0" eaLnBrk="0" fontAlgn="base" latinLnBrk="0" hangingPunct="0">
              <a:lnSpc>
                <a:spcPct val="100000"/>
              </a:lnSpc>
              <a:spcBef>
                <a:spcPts val="0"/>
              </a:spcBef>
              <a:spcAft>
                <a:spcPts val="1200"/>
              </a:spcAft>
              <a:buClrTx/>
              <a:buSzTx/>
              <a:buFontTx/>
              <a:buNone/>
              <a:tabLst/>
              <a:defRPr sz="2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solidFill>
                  <a:schemeClr val="tx1"/>
                </a:solidFill>
                <a:latin typeface="Franklin Gothic Book"/>
                <a:ea typeface="Franklin Gothic Book"/>
                <a:cs typeface="Franklin Gothic Book"/>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solidFill>
                  <a:schemeClr val="tx1"/>
                </a:solidFill>
                <a:latin typeface="Franklin Gothic Book"/>
                <a:ea typeface="Franklin Gothic Book"/>
                <a:cs typeface="Franklin Gothic Book"/>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atin typeface="Franklin Gothic Book"/>
                <a:ea typeface="Franklin Gothic Book"/>
                <a:cs typeface="Franklin Gothic Book"/>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ＭＳ Ｐゴシック" charset="0"/>
                <a:cs typeface="Arial" pitchFamily="34" charset="0"/>
              </a:rPr>
              <a:t>Click to edit Master text styles</a:t>
            </a:r>
          </a:p>
          <a:p>
            <a:pPr marL="179388" marR="0" lvl="1" indent="-179388" algn="l" defTabSz="914400" rtl="0" eaLnBrk="0" fontAlgn="base" latinLnBrk="0" hangingPunct="0">
              <a:lnSpc>
                <a:spcPct val="100000"/>
              </a:lnSpc>
              <a:spcBef>
                <a:spcPts val="0"/>
              </a:spcBef>
              <a:spcAft>
                <a:spcPts val="1200"/>
              </a:spcAft>
              <a:buClrTx/>
              <a:buSzTx/>
              <a:buFont typeface="Arial" charset="0"/>
              <a:buChar char="•"/>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Arial" charset="0"/>
                <a:cs typeface="Arial" pitchFamily="34" charset="0"/>
              </a:rPr>
              <a:t>Second level</a:t>
            </a:r>
          </a:p>
          <a:p>
            <a:pPr marL="360000" marR="0" lvl="2"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Arial" charset="0"/>
                <a:cs typeface="Arial" pitchFamily="34" charset="0"/>
              </a:rPr>
              <a:t>Third level</a:t>
            </a:r>
          </a:p>
          <a:p>
            <a:pPr marL="540000" marR="0" lvl="3"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Arial" charset="0"/>
                <a:cs typeface="Arial" pitchFamily="34" charset="0"/>
              </a:rPr>
              <a:t>Fourth level</a:t>
            </a:r>
          </a:p>
        </p:txBody>
      </p:sp>
      <p:sp>
        <p:nvSpPr>
          <p:cNvPr id="9"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4"/>
          </p:nvPr>
        </p:nvSpPr>
        <p:spPr>
          <a:xfrm>
            <a:off x="5038723" y="2160587"/>
            <a:ext cx="1800000" cy="1800226"/>
          </a:xfrm>
          <a:prstGeom prst="roundRect">
            <a:avLst>
              <a:gd name="adj" fmla="val 1665"/>
            </a:avLst>
          </a:prstGeom>
        </p:spPr>
        <p:txBody>
          <a:bodyPr/>
          <a:lstStyle/>
          <a:p>
            <a:pPr lvl="0"/>
            <a:r>
              <a:rPr lang="en-US" noProof="0" dirty="0" smtClean="0"/>
              <a:t>Click icon to add picture</a:t>
            </a:r>
            <a:endParaRPr lang="en-GB" noProof="0" dirty="0"/>
          </a:p>
        </p:txBody>
      </p:sp>
      <p:sp>
        <p:nvSpPr>
          <p:cNvPr id="100"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5"/>
          </p:nvPr>
        </p:nvSpPr>
        <p:spPr>
          <a:xfrm>
            <a:off x="7020035" y="2160588"/>
            <a:ext cx="1619275" cy="1089346"/>
          </a:xfrm>
          <a:prstGeom prst="roundRect">
            <a:avLst>
              <a:gd name="adj" fmla="val 5742"/>
            </a:avLst>
          </a:prstGeom>
        </p:spPr>
        <p:txBody>
          <a:bodyPr/>
          <a:lstStyle/>
          <a:p>
            <a:pPr lvl="0"/>
            <a:r>
              <a:rPr lang="en-US" noProof="0" dirty="0" smtClean="0"/>
              <a:t>Click icon to add picture</a:t>
            </a:r>
            <a:endParaRPr lang="en-GB" noProof="0" dirty="0"/>
          </a:p>
        </p:txBody>
      </p:sp>
      <p:sp>
        <p:nvSpPr>
          <p:cNvPr id="101"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6"/>
          </p:nvPr>
        </p:nvSpPr>
        <p:spPr>
          <a:xfrm>
            <a:off x="5038724" y="4140313"/>
            <a:ext cx="1440000" cy="1800000"/>
          </a:xfrm>
          <a:prstGeom prst="roundRect">
            <a:avLst>
              <a:gd name="adj" fmla="val 4466"/>
            </a:avLst>
          </a:prstGeom>
        </p:spPr>
        <p:txBody>
          <a:bodyPr/>
          <a:lstStyle/>
          <a:p>
            <a:pPr lvl="0"/>
            <a:r>
              <a:rPr lang="en-US" noProof="0" dirty="0" smtClean="0"/>
              <a:t>Click icon to add picture</a:t>
            </a:r>
            <a:endParaRPr lang="en-GB" noProof="0" dirty="0"/>
          </a:p>
        </p:txBody>
      </p:sp>
      <p:sp>
        <p:nvSpPr>
          <p:cNvPr id="102"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7"/>
          </p:nvPr>
        </p:nvSpPr>
        <p:spPr>
          <a:xfrm>
            <a:off x="7199310" y="3419950"/>
            <a:ext cx="1440000" cy="1260000"/>
          </a:xfrm>
          <a:prstGeom prst="roundRect">
            <a:avLst>
              <a:gd name="adj" fmla="val 5336"/>
            </a:avLst>
          </a:prstGeom>
        </p:spPr>
        <p:txBody>
          <a:bodyPr/>
          <a:lstStyle/>
          <a:p>
            <a:pPr lvl="0"/>
            <a:r>
              <a:rPr lang="en-US" noProof="0" dirty="0" smtClean="0"/>
              <a:t>Click icon to add picture</a:t>
            </a:r>
            <a:endParaRPr lang="en-GB" noProof="0" dirty="0"/>
          </a:p>
        </p:txBody>
      </p:sp>
      <p:sp>
        <p:nvSpPr>
          <p:cNvPr id="104"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8"/>
          </p:nvPr>
        </p:nvSpPr>
        <p:spPr>
          <a:xfrm>
            <a:off x="6663765" y="4863353"/>
            <a:ext cx="1975545" cy="1068054"/>
          </a:xfrm>
          <a:prstGeom prst="roundRect">
            <a:avLst>
              <a:gd name="adj" fmla="val 5591"/>
            </a:avLst>
          </a:prstGeom>
        </p:spPr>
        <p:txBody>
          <a:bodyPr/>
          <a:lstStyle/>
          <a:p>
            <a:pPr lvl="0"/>
            <a:r>
              <a:rPr lang="en-US" noProof="0" dirty="0" smtClean="0"/>
              <a:t>Click icon to add picture</a:t>
            </a:r>
            <a:endParaRPr lang="en-GB" noProof="0" dirty="0"/>
          </a:p>
        </p:txBody>
      </p:sp>
      <p:sp>
        <p:nvSpPr>
          <p:cNvPr id="103"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FEA16DD8-DE43-4A7F-A443-A8D6358ECA0E}" type="datetime1">
              <a:rPr lang="en-US" smtClean="0"/>
              <a:t>8/30/2019</a:t>
            </a:fld>
            <a:endParaRPr lang="en-GB" dirty="0"/>
          </a:p>
        </p:txBody>
      </p:sp>
      <p:sp>
        <p:nvSpPr>
          <p:cNvPr id="105"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107"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Tree>
    <p:extLst>
      <p:ext uri="{BB962C8B-B14F-4D97-AF65-F5344CB8AC3E}">
        <p14:creationId xmlns:p14="http://schemas.microsoft.com/office/powerpoint/2010/main" val="693130809"/>
      </p:ext>
    </p:extLst>
  </p:cSld>
  <p:clrMapOvr>
    <a:masterClrMapping/>
  </p:clrMapOvr>
  <p:timing>
    <p:tnLst>
      <p:par>
        <p:cTn id="1" dur="indefinite" restart="never" nodeType="tmRoot"/>
      </p:par>
    </p:tnLst>
  </p:timing>
</p:sldLayout>
</file>

<file path=ppt/slideLayouts/slideLayout148.xml><?xml version="1.0" encoding="utf-8"?>
<p:sldLayout xmlns:a="http://schemas.openxmlformats.org/drawingml/2006/main" xmlns:r="http://schemas.openxmlformats.org/officeDocument/2006/relationships" xmlns:p="http://schemas.openxmlformats.org/presentationml/2006/main" preserve="1" userDrawn="1">
  <p:cSld name="4_Text + image">
    <p:spTree>
      <p:nvGrpSpPr>
        <p:cNvPr id="1" name=""/>
        <p:cNvGrpSpPr/>
        <p:nvPr/>
      </p:nvGrpSpPr>
      <p:grpSpPr>
        <a:xfrm>
          <a:off x="0" y="0"/>
          <a:ext cx="0" cy="0"/>
          <a:chOff x="0" y="0"/>
          <a:chExt cx="0" cy="0"/>
        </a:xfrm>
      </p:grpSpPr>
      <p:sp>
        <p:nvSpPr>
          <p:cNvPr id="2" name="Title 1" descr="Ideally your title should fit on one line." title="Slide title"/>
          <p:cNvSpPr>
            <a:spLocks noGrp="1"/>
          </p:cNvSpPr>
          <p:nvPr>
            <p:ph type="title"/>
          </p:nvPr>
        </p:nvSpPr>
        <p:spPr/>
        <p:txBody>
          <a:bodyPr/>
          <a:lstStyle/>
          <a:p>
            <a:r>
              <a:rPr lang="en-US" smtClean="0"/>
              <a:t>Click to edit Master title style</a:t>
            </a:r>
            <a:endParaRPr lang="en-GB"/>
          </a:p>
        </p:txBody>
      </p:sp>
      <p:sp>
        <p:nvSpPr>
          <p:cNvPr id="9"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4"/>
          </p:nvPr>
        </p:nvSpPr>
        <p:spPr>
          <a:xfrm>
            <a:off x="720725" y="2160587"/>
            <a:ext cx="2881087" cy="1800226"/>
          </a:xfrm>
          <a:prstGeom prst="roundRect">
            <a:avLst>
              <a:gd name="adj" fmla="val 5400"/>
            </a:avLst>
          </a:prstGeom>
        </p:spPr>
        <p:txBody>
          <a:bodyPr/>
          <a:lstStyle/>
          <a:p>
            <a:pPr lvl="0"/>
            <a:r>
              <a:rPr lang="en-US" noProof="0" dirty="0" smtClean="0"/>
              <a:t>Click icon to add picture</a:t>
            </a:r>
            <a:endParaRPr lang="en-GB" noProof="0" dirty="0"/>
          </a:p>
        </p:txBody>
      </p:sp>
      <p:sp>
        <p:nvSpPr>
          <p:cNvPr id="100"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5"/>
          </p:nvPr>
        </p:nvSpPr>
        <p:spPr>
          <a:xfrm>
            <a:off x="3956773" y="2160587"/>
            <a:ext cx="2521812" cy="1808483"/>
          </a:xfrm>
          <a:prstGeom prst="roundRect">
            <a:avLst>
              <a:gd name="adj" fmla="val 4197"/>
            </a:avLst>
          </a:prstGeom>
        </p:spPr>
        <p:txBody>
          <a:bodyPr/>
          <a:lstStyle/>
          <a:p>
            <a:pPr lvl="0"/>
            <a:r>
              <a:rPr lang="en-US" noProof="0" dirty="0" smtClean="0"/>
              <a:t>Click icon to add picture</a:t>
            </a:r>
            <a:endParaRPr lang="en-GB" noProof="0" dirty="0"/>
          </a:p>
        </p:txBody>
      </p:sp>
      <p:sp>
        <p:nvSpPr>
          <p:cNvPr id="101"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6"/>
          </p:nvPr>
        </p:nvSpPr>
        <p:spPr>
          <a:xfrm>
            <a:off x="2878136" y="4319588"/>
            <a:ext cx="3600588" cy="1800411"/>
          </a:xfrm>
          <a:prstGeom prst="roundRect">
            <a:avLst>
              <a:gd name="adj" fmla="val 4986"/>
            </a:avLst>
          </a:prstGeom>
        </p:spPr>
        <p:txBody>
          <a:bodyPr/>
          <a:lstStyle/>
          <a:p>
            <a:pPr lvl="0"/>
            <a:r>
              <a:rPr lang="en-US" noProof="0" dirty="0" smtClean="0"/>
              <a:t>Click icon to add picture</a:t>
            </a:r>
            <a:endParaRPr lang="en-GB" noProof="0" dirty="0"/>
          </a:p>
        </p:txBody>
      </p:sp>
      <p:sp>
        <p:nvSpPr>
          <p:cNvPr id="102"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7"/>
          </p:nvPr>
        </p:nvSpPr>
        <p:spPr>
          <a:xfrm>
            <a:off x="720725" y="4319588"/>
            <a:ext cx="1797048" cy="1800412"/>
          </a:xfrm>
          <a:prstGeom prst="roundRect">
            <a:avLst>
              <a:gd name="adj" fmla="val 6218"/>
            </a:avLst>
          </a:prstGeom>
        </p:spPr>
        <p:txBody>
          <a:bodyPr/>
          <a:lstStyle/>
          <a:p>
            <a:pPr lvl="0"/>
            <a:r>
              <a:rPr lang="en-US" noProof="0" dirty="0" smtClean="0"/>
              <a:t>Click icon to add picture</a:t>
            </a:r>
            <a:endParaRPr lang="en-GB" noProof="0" dirty="0"/>
          </a:p>
        </p:txBody>
      </p:sp>
      <p:sp>
        <p:nvSpPr>
          <p:cNvPr id="104"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8"/>
          </p:nvPr>
        </p:nvSpPr>
        <p:spPr>
          <a:xfrm>
            <a:off x="6838948" y="2160588"/>
            <a:ext cx="1800620" cy="3959411"/>
          </a:xfrm>
          <a:prstGeom prst="roundRect">
            <a:avLst>
              <a:gd name="adj" fmla="val 3743"/>
            </a:avLst>
          </a:prstGeom>
        </p:spPr>
        <p:txBody>
          <a:bodyPr/>
          <a:lstStyle/>
          <a:p>
            <a:pPr lvl="0"/>
            <a:r>
              <a:rPr lang="en-US" noProof="0" dirty="0" smtClean="0"/>
              <a:t>Click icon to add picture</a:t>
            </a:r>
            <a:endParaRPr lang="en-GB" noProof="0" dirty="0"/>
          </a:p>
        </p:txBody>
      </p:sp>
      <p:sp>
        <p:nvSpPr>
          <p:cNvPr id="103"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0D44FF7A-9F8C-48E3-BBB8-FC53A8A239F3}" type="datetime1">
              <a:rPr lang="en-US" smtClean="0"/>
              <a:t>8/30/2019</a:t>
            </a:fld>
            <a:endParaRPr lang="en-GB" dirty="0"/>
          </a:p>
        </p:txBody>
      </p:sp>
      <p:sp>
        <p:nvSpPr>
          <p:cNvPr id="105"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107"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Tree>
    <p:extLst>
      <p:ext uri="{BB962C8B-B14F-4D97-AF65-F5344CB8AC3E}">
        <p14:creationId xmlns:p14="http://schemas.microsoft.com/office/powerpoint/2010/main" val="3318553421"/>
      </p:ext>
    </p:extLst>
  </p:cSld>
  <p:clrMapOvr>
    <a:masterClrMapping/>
  </p:clrMapOvr>
  <p:timing>
    <p:tnLst>
      <p:par>
        <p:cTn id="1" dur="indefinite" restart="never" nodeType="tmRoot"/>
      </p:par>
    </p:tnLst>
  </p:timing>
</p:sldLayout>
</file>

<file path=ppt/slideLayouts/slideLayout149.xml><?xml version="1.0" encoding="utf-8"?>
<p:sldLayout xmlns:a="http://schemas.openxmlformats.org/drawingml/2006/main" xmlns:r="http://schemas.openxmlformats.org/officeDocument/2006/relationships" xmlns:p="http://schemas.openxmlformats.org/presentationml/2006/main" preserve="1" userDrawn="1">
  <p:cSld name="6_Text + image">
    <p:spTree>
      <p:nvGrpSpPr>
        <p:cNvPr id="1" name=""/>
        <p:cNvGrpSpPr/>
        <p:nvPr/>
      </p:nvGrpSpPr>
      <p:grpSpPr>
        <a:xfrm>
          <a:off x="0" y="0"/>
          <a:ext cx="0" cy="0"/>
          <a:chOff x="0" y="0"/>
          <a:chExt cx="0" cy="0"/>
        </a:xfrm>
      </p:grpSpPr>
      <p:sp>
        <p:nvSpPr>
          <p:cNvPr id="2" name="Title 1" descr="Ideally your title should fit on one line." title="Slide title"/>
          <p:cNvSpPr>
            <a:spLocks noGrp="1"/>
          </p:cNvSpPr>
          <p:nvPr>
            <p:ph type="title"/>
          </p:nvPr>
        </p:nvSpPr>
        <p:spPr/>
        <p:txBody>
          <a:bodyPr/>
          <a:lstStyle/>
          <a:p>
            <a:r>
              <a:rPr lang="en-US" smtClean="0"/>
              <a:t>Click to edit Master title style</a:t>
            </a:r>
            <a:endParaRPr lang="en-GB"/>
          </a:p>
        </p:txBody>
      </p:sp>
      <p:sp>
        <p:nvSpPr>
          <p:cNvPr id="9"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4"/>
          </p:nvPr>
        </p:nvSpPr>
        <p:spPr>
          <a:xfrm>
            <a:off x="718634" y="2159588"/>
            <a:ext cx="1800000" cy="1800000"/>
          </a:xfrm>
          <a:prstGeom prst="roundRect">
            <a:avLst>
              <a:gd name="adj" fmla="val 5400"/>
            </a:avLst>
          </a:prstGeom>
        </p:spPr>
        <p:txBody>
          <a:bodyPr>
            <a:normAutofit/>
          </a:bodyPr>
          <a:lstStyle>
            <a:lvl1pPr>
              <a:defRPr sz="1200"/>
            </a:lvl1pPr>
          </a:lstStyle>
          <a:p>
            <a:pPr lvl="0"/>
            <a:r>
              <a:rPr lang="en-US" noProof="0" dirty="0" smtClean="0"/>
              <a:t>Click icon to add picture</a:t>
            </a:r>
            <a:endParaRPr lang="en-GB" noProof="0" dirty="0"/>
          </a:p>
        </p:txBody>
      </p:sp>
      <p:sp>
        <p:nvSpPr>
          <p:cNvPr id="103"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5"/>
          </p:nvPr>
        </p:nvSpPr>
        <p:spPr>
          <a:xfrm>
            <a:off x="717773" y="4319588"/>
            <a:ext cx="1800000" cy="1800000"/>
          </a:xfrm>
          <a:prstGeom prst="roundRect">
            <a:avLst>
              <a:gd name="adj" fmla="val 5400"/>
            </a:avLst>
          </a:prstGeom>
        </p:spPr>
        <p:txBody>
          <a:bodyPr>
            <a:normAutofit/>
          </a:bodyPr>
          <a:lstStyle>
            <a:lvl1pPr>
              <a:defRPr sz="1200"/>
            </a:lvl1pPr>
          </a:lstStyle>
          <a:p>
            <a:pPr lvl="0"/>
            <a:r>
              <a:rPr lang="en-US" noProof="0" dirty="0" smtClean="0"/>
              <a:t>Click icon to add picture</a:t>
            </a:r>
            <a:endParaRPr lang="en-GB" noProof="0" dirty="0"/>
          </a:p>
        </p:txBody>
      </p:sp>
      <p:sp>
        <p:nvSpPr>
          <p:cNvPr id="105"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6"/>
          </p:nvPr>
        </p:nvSpPr>
        <p:spPr>
          <a:xfrm>
            <a:off x="2879724" y="2159588"/>
            <a:ext cx="1800000" cy="1800000"/>
          </a:xfrm>
          <a:prstGeom prst="roundRect">
            <a:avLst>
              <a:gd name="adj" fmla="val 5400"/>
            </a:avLst>
          </a:prstGeom>
        </p:spPr>
        <p:txBody>
          <a:bodyPr>
            <a:normAutofit/>
          </a:bodyPr>
          <a:lstStyle>
            <a:lvl1pPr>
              <a:defRPr sz="1200"/>
            </a:lvl1pPr>
          </a:lstStyle>
          <a:p>
            <a:pPr lvl="0"/>
            <a:r>
              <a:rPr lang="en-US" noProof="0" dirty="0" smtClean="0"/>
              <a:t>Click icon to add picture</a:t>
            </a:r>
            <a:endParaRPr lang="en-GB" noProof="0" dirty="0"/>
          </a:p>
        </p:txBody>
      </p:sp>
      <p:sp>
        <p:nvSpPr>
          <p:cNvPr id="106"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7"/>
          </p:nvPr>
        </p:nvSpPr>
        <p:spPr>
          <a:xfrm>
            <a:off x="2878135" y="4319588"/>
            <a:ext cx="1800000" cy="1800000"/>
          </a:xfrm>
          <a:prstGeom prst="roundRect">
            <a:avLst>
              <a:gd name="adj" fmla="val 5400"/>
            </a:avLst>
          </a:prstGeom>
        </p:spPr>
        <p:txBody>
          <a:bodyPr>
            <a:normAutofit/>
          </a:bodyPr>
          <a:lstStyle>
            <a:lvl1pPr>
              <a:defRPr sz="1200"/>
            </a:lvl1pPr>
          </a:lstStyle>
          <a:p>
            <a:pPr lvl="0"/>
            <a:r>
              <a:rPr lang="en-US" noProof="0" dirty="0" smtClean="0"/>
              <a:t>Click icon to add picture</a:t>
            </a:r>
            <a:endParaRPr lang="en-GB" noProof="0" dirty="0"/>
          </a:p>
        </p:txBody>
      </p:sp>
      <p:sp>
        <p:nvSpPr>
          <p:cNvPr id="110"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20"/>
          </p:nvPr>
        </p:nvSpPr>
        <p:spPr>
          <a:xfrm>
            <a:off x="5036738" y="2159588"/>
            <a:ext cx="1800000" cy="1800000"/>
          </a:xfrm>
          <a:prstGeom prst="roundRect">
            <a:avLst>
              <a:gd name="adj" fmla="val 5400"/>
            </a:avLst>
          </a:prstGeom>
        </p:spPr>
        <p:txBody>
          <a:bodyPr>
            <a:normAutofit/>
          </a:bodyPr>
          <a:lstStyle>
            <a:lvl1pPr>
              <a:defRPr sz="1200"/>
            </a:lvl1pPr>
          </a:lstStyle>
          <a:p>
            <a:pPr lvl="0"/>
            <a:r>
              <a:rPr lang="en-US" noProof="0" dirty="0" smtClean="0"/>
              <a:t>Click icon to add picture</a:t>
            </a:r>
            <a:endParaRPr lang="en-GB" noProof="0" dirty="0"/>
          </a:p>
        </p:txBody>
      </p:sp>
      <p:sp>
        <p:nvSpPr>
          <p:cNvPr id="111"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21"/>
          </p:nvPr>
        </p:nvSpPr>
        <p:spPr>
          <a:xfrm>
            <a:off x="5038723" y="4319588"/>
            <a:ext cx="1800000" cy="1800000"/>
          </a:xfrm>
          <a:prstGeom prst="roundRect">
            <a:avLst>
              <a:gd name="adj" fmla="val 5400"/>
            </a:avLst>
          </a:prstGeom>
        </p:spPr>
        <p:txBody>
          <a:bodyPr>
            <a:normAutofit/>
          </a:bodyPr>
          <a:lstStyle>
            <a:lvl1pPr>
              <a:defRPr sz="1200"/>
            </a:lvl1pPr>
          </a:lstStyle>
          <a:p>
            <a:pPr lvl="0"/>
            <a:r>
              <a:rPr lang="en-US" noProof="0" dirty="0" smtClean="0"/>
              <a:t>Click icon to add picture</a:t>
            </a:r>
            <a:endParaRPr lang="en-GB" noProof="0" dirty="0"/>
          </a:p>
        </p:txBody>
      </p:sp>
      <p:sp>
        <p:nvSpPr>
          <p:cNvPr id="102"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9854C077-BF69-4452-94C2-BCDF1EDD765E}" type="datetime1">
              <a:rPr lang="en-US" smtClean="0"/>
              <a:t>8/30/2019</a:t>
            </a:fld>
            <a:endParaRPr lang="en-GB" dirty="0"/>
          </a:p>
        </p:txBody>
      </p:sp>
      <p:sp>
        <p:nvSpPr>
          <p:cNvPr id="104"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100"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Tree>
    <p:extLst>
      <p:ext uri="{BB962C8B-B14F-4D97-AF65-F5344CB8AC3E}">
        <p14:creationId xmlns:p14="http://schemas.microsoft.com/office/powerpoint/2010/main" val="160376203"/>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hart + chart - with titles">
    <p:spTree>
      <p:nvGrpSpPr>
        <p:cNvPr id="1" name=""/>
        <p:cNvGrpSpPr/>
        <p:nvPr/>
      </p:nvGrpSpPr>
      <p:grpSpPr>
        <a:xfrm>
          <a:off x="0" y="0"/>
          <a:ext cx="0" cy="0"/>
          <a:chOff x="0" y="0"/>
          <a:chExt cx="0" cy="0"/>
        </a:xfrm>
      </p:grpSpPr>
      <p:sp>
        <p:nvSpPr>
          <p:cNvPr id="5" name="Round Same Side Corner Rectangle 4"/>
          <p:cNvSpPr/>
          <p:nvPr userDrawn="1"/>
        </p:nvSpPr>
        <p:spPr>
          <a:xfrm>
            <a:off x="720725" y="2168445"/>
            <a:ext cx="3598861" cy="4292680"/>
          </a:xfrm>
          <a:prstGeom prst="round2SameRect">
            <a:avLst>
              <a:gd name="adj1" fmla="val 2774"/>
              <a:gd name="adj2" fmla="val 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Aft>
                <a:spcPct val="50000"/>
              </a:spcAft>
              <a:defRPr/>
            </a:pPr>
            <a:endParaRPr lang="en-GB" dirty="0">
              <a:latin typeface="Franklin Gothic Book"/>
            </a:endParaRPr>
          </a:p>
        </p:txBody>
      </p:sp>
      <p:sp>
        <p:nvSpPr>
          <p:cNvPr id="2" name="Title 1" descr="Ideally your title should fit on one line." title="Slide title"/>
          <p:cNvSpPr>
            <a:spLocks noGrp="1"/>
          </p:cNvSpPr>
          <p:nvPr>
            <p:ph type="title"/>
          </p:nvPr>
        </p:nvSpPr>
        <p:spPr/>
        <p:txBody>
          <a:bodyPr/>
          <a:lstStyle/>
          <a:p>
            <a:r>
              <a:rPr lang="en-US" smtClean="0"/>
              <a:t>Click to edit Master title style</a:t>
            </a:r>
            <a:endParaRPr lang="en-GB"/>
          </a:p>
        </p:txBody>
      </p:sp>
      <p:sp>
        <p:nvSpPr>
          <p:cNvPr id="102"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79FE393F-C69F-4D2A-9DD5-9BA626CE0E0E}" type="datetime1">
              <a:rPr lang="en-US" smtClean="0"/>
              <a:t>8/30/2019</a:t>
            </a:fld>
            <a:endParaRPr lang="en-GB" dirty="0"/>
          </a:p>
        </p:txBody>
      </p:sp>
      <p:sp>
        <p:nvSpPr>
          <p:cNvPr id="103" name="Footer Placeholder 4"/>
          <p:cNvSpPr>
            <a:spLocks noGrp="1"/>
          </p:cNvSpPr>
          <p:nvPr>
            <p:ph type="ftr" sz="quarter" idx="3"/>
          </p:nvPr>
        </p:nvSpPr>
        <p:spPr>
          <a:xfrm>
            <a:off x="0" y="6480000"/>
            <a:ext cx="9144000" cy="378000"/>
          </a:xfrm>
          <a:prstGeom prst="rect">
            <a:avLst/>
          </a:prstGeom>
        </p:spPr>
        <p:txBody>
          <a:bodyPr lIns="0" tIns="0" rIns="0" bIns="0" anchor="ctr"/>
          <a:lstStyle>
            <a:lvl1pPr algn="ctr">
              <a:defRPr lang="en-GB"/>
            </a:lvl1pPr>
          </a:lstStyle>
          <a:p>
            <a:endParaRPr lang="en-GB"/>
          </a:p>
        </p:txBody>
      </p:sp>
      <p:sp>
        <p:nvSpPr>
          <p:cNvPr id="105"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
        <p:nvSpPr>
          <p:cNvPr id="104" name="Round Same Side Corner Rectangle 103"/>
          <p:cNvSpPr/>
          <p:nvPr userDrawn="1"/>
        </p:nvSpPr>
        <p:spPr>
          <a:xfrm>
            <a:off x="4819650" y="2168525"/>
            <a:ext cx="3605213" cy="4291712"/>
          </a:xfrm>
          <a:prstGeom prst="round2SameRect">
            <a:avLst>
              <a:gd name="adj1" fmla="val 2774"/>
              <a:gd name="adj2" fmla="val 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Aft>
                <a:spcPct val="50000"/>
              </a:spcAft>
              <a:defRPr/>
            </a:pPr>
            <a:endParaRPr lang="en-GB" dirty="0">
              <a:latin typeface="Franklin Gothic Book"/>
            </a:endParaRPr>
          </a:p>
        </p:txBody>
      </p:sp>
      <p:sp>
        <p:nvSpPr>
          <p:cNvPr id="4" name="Text Placeholder 3"/>
          <p:cNvSpPr>
            <a:spLocks noGrp="1"/>
          </p:cNvSpPr>
          <p:nvPr>
            <p:ph type="body" sz="quarter" idx="20" hasCustomPrompt="1"/>
          </p:nvPr>
        </p:nvSpPr>
        <p:spPr>
          <a:xfrm>
            <a:off x="708025" y="1446213"/>
            <a:ext cx="7716838" cy="723900"/>
          </a:xfrm>
        </p:spPr>
        <p:txBody>
          <a:bodyPr/>
          <a:lstStyle>
            <a:lvl1pPr>
              <a:defRPr/>
            </a:lvl1pPr>
          </a:lstStyle>
          <a:p>
            <a:pPr lvl="0"/>
            <a:r>
              <a:rPr lang="en-US" dirty="0" smtClean="0"/>
              <a:t>Short intro text</a:t>
            </a:r>
          </a:p>
        </p:txBody>
      </p:sp>
      <p:sp>
        <p:nvSpPr>
          <p:cNvPr id="7" name="Text Placeholder 6"/>
          <p:cNvSpPr>
            <a:spLocks noGrp="1"/>
          </p:cNvSpPr>
          <p:nvPr>
            <p:ph type="body" sz="quarter" idx="21" hasCustomPrompt="1"/>
          </p:nvPr>
        </p:nvSpPr>
        <p:spPr>
          <a:xfrm>
            <a:off x="850900" y="2271939"/>
            <a:ext cx="3111500" cy="244475"/>
          </a:xfrm>
        </p:spPr>
        <p:txBody>
          <a:bodyPr/>
          <a:lstStyle>
            <a:lvl1pPr>
              <a:defRPr sz="1600" baseline="0">
                <a:latin typeface="Franklin Gothic Medium" panose="020B0603020102020204" pitchFamily="34" charset="0"/>
              </a:defRPr>
            </a:lvl1pPr>
          </a:lstStyle>
          <a:p>
            <a:pPr lvl="0"/>
            <a:r>
              <a:rPr lang="en-US" dirty="0" smtClean="0"/>
              <a:t>Chart title</a:t>
            </a:r>
          </a:p>
        </p:txBody>
      </p:sp>
      <p:sp>
        <p:nvSpPr>
          <p:cNvPr id="18" name="Text Placeholder 6"/>
          <p:cNvSpPr>
            <a:spLocks noGrp="1"/>
          </p:cNvSpPr>
          <p:nvPr>
            <p:ph type="body" sz="quarter" idx="22" hasCustomPrompt="1"/>
          </p:nvPr>
        </p:nvSpPr>
        <p:spPr>
          <a:xfrm>
            <a:off x="5073649" y="2246539"/>
            <a:ext cx="3111500" cy="269875"/>
          </a:xfrm>
        </p:spPr>
        <p:txBody>
          <a:bodyPr/>
          <a:lstStyle>
            <a:lvl1pPr>
              <a:defRPr sz="1600" baseline="0">
                <a:latin typeface="Franklin Gothic Medium" panose="020B0603020102020204" pitchFamily="34" charset="0"/>
              </a:defRPr>
            </a:lvl1pPr>
          </a:lstStyle>
          <a:p>
            <a:pPr lvl="0"/>
            <a:r>
              <a:rPr lang="en-US" dirty="0" smtClean="0"/>
              <a:t>Chart title</a:t>
            </a:r>
          </a:p>
        </p:txBody>
      </p:sp>
      <p:sp>
        <p:nvSpPr>
          <p:cNvPr id="9" name="Content Placeholder 8"/>
          <p:cNvSpPr>
            <a:spLocks noGrp="1"/>
          </p:cNvSpPr>
          <p:nvPr>
            <p:ph sz="quarter" idx="23"/>
          </p:nvPr>
        </p:nvSpPr>
        <p:spPr>
          <a:xfrm>
            <a:off x="720725" y="2642488"/>
            <a:ext cx="3603625" cy="3818637"/>
          </a:xfrm>
        </p:spPr>
        <p:txBody>
          <a:bodyPr/>
          <a:lstStyle>
            <a:lvl1pPr>
              <a:defRPr sz="1600"/>
            </a:lvl1pPr>
          </a:lstStyle>
          <a:p>
            <a:pPr lvl="0"/>
            <a:r>
              <a:rPr lang="en-US" smtClean="0"/>
              <a:t>Click to edit Master text styles</a:t>
            </a:r>
          </a:p>
        </p:txBody>
      </p:sp>
      <p:sp>
        <p:nvSpPr>
          <p:cNvPr id="21" name="Content Placeholder 8"/>
          <p:cNvSpPr>
            <a:spLocks noGrp="1"/>
          </p:cNvSpPr>
          <p:nvPr>
            <p:ph sz="quarter" idx="24"/>
          </p:nvPr>
        </p:nvSpPr>
        <p:spPr>
          <a:xfrm>
            <a:off x="4822825" y="2641600"/>
            <a:ext cx="3603625" cy="3818637"/>
          </a:xfrm>
        </p:spPr>
        <p:txBody>
          <a:bodyPr/>
          <a:lstStyle>
            <a:lvl1pPr>
              <a:defRPr sz="1600"/>
            </a:lvl1pPr>
          </a:lstStyle>
          <a:p>
            <a:pPr lvl="0"/>
            <a:r>
              <a:rPr lang="en-US" smtClean="0"/>
              <a:t>Click to edit Master text styles</a:t>
            </a:r>
          </a:p>
        </p:txBody>
      </p:sp>
    </p:spTree>
    <p:extLst>
      <p:ext uri="{BB962C8B-B14F-4D97-AF65-F5344CB8AC3E}">
        <p14:creationId xmlns:p14="http://schemas.microsoft.com/office/powerpoint/2010/main" val="2627946920"/>
      </p:ext>
    </p:extLst>
  </p:cSld>
  <p:clrMapOvr>
    <a:masterClrMapping/>
  </p:clrMapOvr>
  <p:timing>
    <p:tnLst>
      <p:par>
        <p:cTn id="1" dur="indefinite" restart="never" nodeType="tmRoot"/>
      </p:par>
    </p:tnLst>
  </p:timing>
</p:sldLayout>
</file>

<file path=ppt/slideLayouts/slideLayout150.xml><?xml version="1.0" encoding="utf-8"?>
<p:sldLayout xmlns:a="http://schemas.openxmlformats.org/drawingml/2006/main" xmlns:r="http://schemas.openxmlformats.org/officeDocument/2006/relationships" xmlns:p="http://schemas.openxmlformats.org/presentationml/2006/main" preserve="1" userDrawn="1">
  <p:cSld name="5_Text + image">
    <p:spTree>
      <p:nvGrpSpPr>
        <p:cNvPr id="1" name=""/>
        <p:cNvGrpSpPr/>
        <p:nvPr/>
      </p:nvGrpSpPr>
      <p:grpSpPr>
        <a:xfrm>
          <a:off x="0" y="0"/>
          <a:ext cx="0" cy="0"/>
          <a:chOff x="0" y="0"/>
          <a:chExt cx="0" cy="0"/>
        </a:xfrm>
      </p:grpSpPr>
      <p:sp>
        <p:nvSpPr>
          <p:cNvPr id="2" name="Title 1" descr="Ideally your title should fit on one line." title="Slide title"/>
          <p:cNvSpPr>
            <a:spLocks noGrp="1"/>
          </p:cNvSpPr>
          <p:nvPr>
            <p:ph type="title"/>
          </p:nvPr>
        </p:nvSpPr>
        <p:spPr/>
        <p:txBody>
          <a:bodyPr/>
          <a:lstStyle/>
          <a:p>
            <a:r>
              <a:rPr lang="en-US" smtClean="0"/>
              <a:t>Click to edit Master title style</a:t>
            </a:r>
            <a:endParaRPr lang="en-GB"/>
          </a:p>
        </p:txBody>
      </p:sp>
      <p:sp>
        <p:nvSpPr>
          <p:cNvPr id="9"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4"/>
          </p:nvPr>
        </p:nvSpPr>
        <p:spPr>
          <a:xfrm>
            <a:off x="720724" y="2160587"/>
            <a:ext cx="1080000" cy="1079501"/>
          </a:xfrm>
          <a:prstGeom prst="roundRect">
            <a:avLst>
              <a:gd name="adj" fmla="val 5400"/>
            </a:avLst>
          </a:prstGeom>
        </p:spPr>
        <p:txBody>
          <a:bodyPr>
            <a:normAutofit/>
          </a:bodyPr>
          <a:lstStyle>
            <a:lvl1pPr>
              <a:defRPr sz="1200"/>
            </a:lvl1pPr>
          </a:lstStyle>
          <a:p>
            <a:pPr lvl="0"/>
            <a:r>
              <a:rPr lang="en-US" noProof="0" dirty="0" smtClean="0"/>
              <a:t>Click icon to add picture</a:t>
            </a:r>
            <a:endParaRPr lang="en-GB" noProof="0" dirty="0"/>
          </a:p>
        </p:txBody>
      </p:sp>
      <p:sp>
        <p:nvSpPr>
          <p:cNvPr id="103"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5"/>
          </p:nvPr>
        </p:nvSpPr>
        <p:spPr>
          <a:xfrm>
            <a:off x="718635" y="3600449"/>
            <a:ext cx="1080000" cy="1079501"/>
          </a:xfrm>
          <a:prstGeom prst="roundRect">
            <a:avLst>
              <a:gd name="adj" fmla="val 5400"/>
            </a:avLst>
          </a:prstGeom>
        </p:spPr>
        <p:txBody>
          <a:bodyPr>
            <a:normAutofit/>
          </a:bodyPr>
          <a:lstStyle>
            <a:lvl1pPr>
              <a:defRPr sz="1200"/>
            </a:lvl1pPr>
          </a:lstStyle>
          <a:p>
            <a:pPr lvl="0"/>
            <a:r>
              <a:rPr lang="en-US" noProof="0" dirty="0" smtClean="0"/>
              <a:t>Click icon to add picture</a:t>
            </a:r>
            <a:endParaRPr lang="en-GB" noProof="0" dirty="0"/>
          </a:p>
        </p:txBody>
      </p:sp>
      <p:sp>
        <p:nvSpPr>
          <p:cNvPr id="105"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6"/>
          </p:nvPr>
        </p:nvSpPr>
        <p:spPr>
          <a:xfrm>
            <a:off x="2158498" y="2160588"/>
            <a:ext cx="1080000" cy="1079501"/>
          </a:xfrm>
          <a:prstGeom prst="roundRect">
            <a:avLst>
              <a:gd name="adj" fmla="val 5400"/>
            </a:avLst>
          </a:prstGeom>
        </p:spPr>
        <p:txBody>
          <a:bodyPr>
            <a:normAutofit/>
          </a:bodyPr>
          <a:lstStyle>
            <a:lvl1pPr>
              <a:defRPr sz="1200"/>
            </a:lvl1pPr>
          </a:lstStyle>
          <a:p>
            <a:pPr lvl="0"/>
            <a:r>
              <a:rPr lang="en-US" noProof="0" dirty="0" smtClean="0"/>
              <a:t>Click icon to add picture</a:t>
            </a:r>
            <a:endParaRPr lang="en-GB" noProof="0" dirty="0"/>
          </a:p>
        </p:txBody>
      </p:sp>
      <p:sp>
        <p:nvSpPr>
          <p:cNvPr id="106"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7"/>
          </p:nvPr>
        </p:nvSpPr>
        <p:spPr>
          <a:xfrm>
            <a:off x="2146857" y="3600450"/>
            <a:ext cx="1080000" cy="1079501"/>
          </a:xfrm>
          <a:prstGeom prst="roundRect">
            <a:avLst>
              <a:gd name="adj" fmla="val 5400"/>
            </a:avLst>
          </a:prstGeom>
        </p:spPr>
        <p:txBody>
          <a:bodyPr>
            <a:normAutofit/>
          </a:bodyPr>
          <a:lstStyle>
            <a:lvl1pPr>
              <a:defRPr sz="1200"/>
            </a:lvl1pPr>
          </a:lstStyle>
          <a:p>
            <a:pPr lvl="0"/>
            <a:r>
              <a:rPr lang="en-US" noProof="0" dirty="0" smtClean="0"/>
              <a:t>Click icon to add picture</a:t>
            </a:r>
            <a:endParaRPr lang="en-GB" noProof="0" dirty="0"/>
          </a:p>
        </p:txBody>
      </p:sp>
      <p:sp>
        <p:nvSpPr>
          <p:cNvPr id="107"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8"/>
          </p:nvPr>
        </p:nvSpPr>
        <p:spPr>
          <a:xfrm>
            <a:off x="718635" y="5040499"/>
            <a:ext cx="1080000" cy="1079501"/>
          </a:xfrm>
          <a:prstGeom prst="roundRect">
            <a:avLst>
              <a:gd name="adj" fmla="val 5400"/>
            </a:avLst>
          </a:prstGeom>
        </p:spPr>
        <p:txBody>
          <a:bodyPr>
            <a:normAutofit/>
          </a:bodyPr>
          <a:lstStyle>
            <a:lvl1pPr>
              <a:defRPr sz="1200"/>
            </a:lvl1pPr>
          </a:lstStyle>
          <a:p>
            <a:pPr lvl="0"/>
            <a:r>
              <a:rPr lang="en-US" noProof="0" dirty="0" smtClean="0"/>
              <a:t>Click icon to add picture</a:t>
            </a:r>
            <a:endParaRPr lang="en-GB" noProof="0" dirty="0"/>
          </a:p>
        </p:txBody>
      </p:sp>
      <p:sp>
        <p:nvSpPr>
          <p:cNvPr id="108"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9"/>
          </p:nvPr>
        </p:nvSpPr>
        <p:spPr>
          <a:xfrm>
            <a:off x="2146857" y="5040313"/>
            <a:ext cx="1080000" cy="1079501"/>
          </a:xfrm>
          <a:prstGeom prst="roundRect">
            <a:avLst>
              <a:gd name="adj" fmla="val 5400"/>
            </a:avLst>
          </a:prstGeom>
        </p:spPr>
        <p:txBody>
          <a:bodyPr>
            <a:normAutofit/>
          </a:bodyPr>
          <a:lstStyle>
            <a:lvl1pPr>
              <a:defRPr sz="1200"/>
            </a:lvl1pPr>
          </a:lstStyle>
          <a:p>
            <a:pPr lvl="0"/>
            <a:r>
              <a:rPr lang="en-US" noProof="0" dirty="0" smtClean="0"/>
              <a:t>Click icon to add picture</a:t>
            </a:r>
            <a:endParaRPr lang="en-GB" noProof="0" dirty="0"/>
          </a:p>
        </p:txBody>
      </p:sp>
      <p:sp>
        <p:nvSpPr>
          <p:cNvPr id="110"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20"/>
          </p:nvPr>
        </p:nvSpPr>
        <p:spPr>
          <a:xfrm>
            <a:off x="3600950" y="2160588"/>
            <a:ext cx="1080000" cy="1079501"/>
          </a:xfrm>
          <a:prstGeom prst="roundRect">
            <a:avLst>
              <a:gd name="adj" fmla="val 5400"/>
            </a:avLst>
          </a:prstGeom>
        </p:spPr>
        <p:txBody>
          <a:bodyPr>
            <a:normAutofit/>
          </a:bodyPr>
          <a:lstStyle>
            <a:lvl1pPr>
              <a:defRPr sz="1200"/>
            </a:lvl1pPr>
          </a:lstStyle>
          <a:p>
            <a:pPr lvl="0"/>
            <a:r>
              <a:rPr lang="en-US" noProof="0" dirty="0" smtClean="0"/>
              <a:t>Click icon to add picture</a:t>
            </a:r>
            <a:endParaRPr lang="en-GB" noProof="0" dirty="0"/>
          </a:p>
        </p:txBody>
      </p:sp>
      <p:sp>
        <p:nvSpPr>
          <p:cNvPr id="111"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21"/>
          </p:nvPr>
        </p:nvSpPr>
        <p:spPr>
          <a:xfrm>
            <a:off x="3598861" y="3600450"/>
            <a:ext cx="1080000" cy="1079501"/>
          </a:xfrm>
          <a:prstGeom prst="roundRect">
            <a:avLst>
              <a:gd name="adj" fmla="val 5400"/>
            </a:avLst>
          </a:prstGeom>
        </p:spPr>
        <p:txBody>
          <a:bodyPr>
            <a:normAutofit/>
          </a:bodyPr>
          <a:lstStyle>
            <a:lvl1pPr>
              <a:defRPr sz="1200"/>
            </a:lvl1pPr>
          </a:lstStyle>
          <a:p>
            <a:pPr lvl="0"/>
            <a:r>
              <a:rPr lang="en-US" noProof="0" dirty="0" smtClean="0"/>
              <a:t>Click icon to add picture</a:t>
            </a:r>
            <a:endParaRPr lang="en-GB" noProof="0" dirty="0"/>
          </a:p>
        </p:txBody>
      </p:sp>
      <p:sp>
        <p:nvSpPr>
          <p:cNvPr id="112"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22"/>
          </p:nvPr>
        </p:nvSpPr>
        <p:spPr>
          <a:xfrm>
            <a:off x="5038724" y="2160589"/>
            <a:ext cx="1080000" cy="1079501"/>
          </a:xfrm>
          <a:prstGeom prst="roundRect">
            <a:avLst>
              <a:gd name="adj" fmla="val 5400"/>
            </a:avLst>
          </a:prstGeom>
        </p:spPr>
        <p:txBody>
          <a:bodyPr>
            <a:normAutofit/>
          </a:bodyPr>
          <a:lstStyle>
            <a:lvl1pPr>
              <a:defRPr sz="1200"/>
            </a:lvl1pPr>
          </a:lstStyle>
          <a:p>
            <a:pPr lvl="0"/>
            <a:r>
              <a:rPr lang="en-US" noProof="0" dirty="0" smtClean="0"/>
              <a:t>Click icon to add picture</a:t>
            </a:r>
            <a:endParaRPr lang="en-GB" noProof="0" dirty="0"/>
          </a:p>
        </p:txBody>
      </p:sp>
      <p:sp>
        <p:nvSpPr>
          <p:cNvPr id="113"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23"/>
          </p:nvPr>
        </p:nvSpPr>
        <p:spPr>
          <a:xfrm>
            <a:off x="5027083" y="3600451"/>
            <a:ext cx="1080000" cy="1079501"/>
          </a:xfrm>
          <a:prstGeom prst="roundRect">
            <a:avLst>
              <a:gd name="adj" fmla="val 5400"/>
            </a:avLst>
          </a:prstGeom>
        </p:spPr>
        <p:txBody>
          <a:bodyPr>
            <a:normAutofit/>
          </a:bodyPr>
          <a:lstStyle>
            <a:lvl1pPr>
              <a:defRPr sz="1200"/>
            </a:lvl1pPr>
          </a:lstStyle>
          <a:p>
            <a:pPr lvl="0"/>
            <a:r>
              <a:rPr lang="en-US" noProof="0" dirty="0" smtClean="0"/>
              <a:t>Click icon to add picture</a:t>
            </a:r>
            <a:endParaRPr lang="en-GB" noProof="0" dirty="0"/>
          </a:p>
        </p:txBody>
      </p:sp>
      <p:sp>
        <p:nvSpPr>
          <p:cNvPr id="114"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24"/>
          </p:nvPr>
        </p:nvSpPr>
        <p:spPr>
          <a:xfrm>
            <a:off x="3598861" y="5040500"/>
            <a:ext cx="1080000" cy="1079501"/>
          </a:xfrm>
          <a:prstGeom prst="roundRect">
            <a:avLst>
              <a:gd name="adj" fmla="val 5400"/>
            </a:avLst>
          </a:prstGeom>
        </p:spPr>
        <p:txBody>
          <a:bodyPr>
            <a:normAutofit/>
          </a:bodyPr>
          <a:lstStyle>
            <a:lvl1pPr>
              <a:defRPr sz="1200"/>
            </a:lvl1pPr>
          </a:lstStyle>
          <a:p>
            <a:pPr lvl="0"/>
            <a:r>
              <a:rPr lang="en-US" noProof="0" dirty="0" smtClean="0"/>
              <a:t>Click icon to add picture</a:t>
            </a:r>
            <a:endParaRPr lang="en-GB" noProof="0" dirty="0"/>
          </a:p>
        </p:txBody>
      </p:sp>
      <p:sp>
        <p:nvSpPr>
          <p:cNvPr id="115"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25"/>
          </p:nvPr>
        </p:nvSpPr>
        <p:spPr>
          <a:xfrm>
            <a:off x="5027083" y="5040314"/>
            <a:ext cx="1080000" cy="1079501"/>
          </a:xfrm>
          <a:prstGeom prst="roundRect">
            <a:avLst>
              <a:gd name="adj" fmla="val 5400"/>
            </a:avLst>
          </a:prstGeom>
        </p:spPr>
        <p:txBody>
          <a:bodyPr>
            <a:normAutofit/>
          </a:bodyPr>
          <a:lstStyle>
            <a:lvl1pPr>
              <a:defRPr sz="1200"/>
            </a:lvl1pPr>
          </a:lstStyle>
          <a:p>
            <a:pPr lvl="0"/>
            <a:r>
              <a:rPr lang="en-US" noProof="0" dirty="0" smtClean="0"/>
              <a:t>Click icon to add picture</a:t>
            </a:r>
            <a:endParaRPr lang="en-GB" noProof="0" dirty="0"/>
          </a:p>
        </p:txBody>
      </p:sp>
      <p:sp>
        <p:nvSpPr>
          <p:cNvPr id="116"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26"/>
          </p:nvPr>
        </p:nvSpPr>
        <p:spPr>
          <a:xfrm>
            <a:off x="6482262" y="2160586"/>
            <a:ext cx="1080000" cy="1079501"/>
          </a:xfrm>
          <a:prstGeom prst="roundRect">
            <a:avLst>
              <a:gd name="adj" fmla="val 5400"/>
            </a:avLst>
          </a:prstGeom>
        </p:spPr>
        <p:txBody>
          <a:bodyPr>
            <a:normAutofit/>
          </a:bodyPr>
          <a:lstStyle>
            <a:lvl1pPr>
              <a:defRPr sz="1200"/>
            </a:lvl1pPr>
          </a:lstStyle>
          <a:p>
            <a:pPr lvl="0"/>
            <a:r>
              <a:rPr lang="en-US" noProof="0" dirty="0" smtClean="0"/>
              <a:t>Click icon to add picture</a:t>
            </a:r>
            <a:endParaRPr lang="en-GB" noProof="0" dirty="0"/>
          </a:p>
        </p:txBody>
      </p:sp>
      <p:sp>
        <p:nvSpPr>
          <p:cNvPr id="117"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27"/>
          </p:nvPr>
        </p:nvSpPr>
        <p:spPr>
          <a:xfrm>
            <a:off x="6480173" y="3600448"/>
            <a:ext cx="1080000" cy="1079501"/>
          </a:xfrm>
          <a:prstGeom prst="roundRect">
            <a:avLst>
              <a:gd name="adj" fmla="val 5400"/>
            </a:avLst>
          </a:prstGeom>
        </p:spPr>
        <p:txBody>
          <a:bodyPr>
            <a:normAutofit/>
          </a:bodyPr>
          <a:lstStyle>
            <a:lvl1pPr>
              <a:defRPr sz="1200"/>
            </a:lvl1pPr>
          </a:lstStyle>
          <a:p>
            <a:pPr lvl="0"/>
            <a:r>
              <a:rPr lang="en-US" noProof="0" dirty="0" smtClean="0"/>
              <a:t>Click icon to add picture</a:t>
            </a:r>
            <a:endParaRPr lang="en-GB" noProof="0" dirty="0"/>
          </a:p>
        </p:txBody>
      </p:sp>
      <p:sp>
        <p:nvSpPr>
          <p:cNvPr id="120"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30"/>
          </p:nvPr>
        </p:nvSpPr>
        <p:spPr>
          <a:xfrm>
            <a:off x="6480173" y="5040498"/>
            <a:ext cx="1080000" cy="1079501"/>
          </a:xfrm>
          <a:prstGeom prst="roundRect">
            <a:avLst>
              <a:gd name="adj" fmla="val 5400"/>
            </a:avLst>
          </a:prstGeom>
        </p:spPr>
        <p:txBody>
          <a:bodyPr>
            <a:normAutofit/>
          </a:bodyPr>
          <a:lstStyle>
            <a:lvl1pPr>
              <a:defRPr sz="1200"/>
            </a:lvl1pPr>
          </a:lstStyle>
          <a:p>
            <a:pPr lvl="0"/>
            <a:r>
              <a:rPr lang="en-US" noProof="0" dirty="0" smtClean="0"/>
              <a:t>Click icon to add picture</a:t>
            </a:r>
            <a:endParaRPr lang="en-GB" noProof="0" dirty="0"/>
          </a:p>
        </p:txBody>
      </p:sp>
      <p:sp>
        <p:nvSpPr>
          <p:cNvPr id="122"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AF9D5B5D-372D-45C1-9A9F-73CFF1B7545C}" type="datetime1">
              <a:rPr lang="en-US" smtClean="0"/>
              <a:t>8/30/2019</a:t>
            </a:fld>
            <a:endParaRPr lang="en-GB" dirty="0"/>
          </a:p>
        </p:txBody>
      </p:sp>
      <p:sp>
        <p:nvSpPr>
          <p:cNvPr id="123"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100"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Tree>
    <p:extLst>
      <p:ext uri="{BB962C8B-B14F-4D97-AF65-F5344CB8AC3E}">
        <p14:creationId xmlns:p14="http://schemas.microsoft.com/office/powerpoint/2010/main" val="1559767123"/>
      </p:ext>
    </p:extLst>
  </p:cSld>
  <p:clrMapOvr>
    <a:masterClrMapping/>
  </p:clrMapOvr>
  <p:timing>
    <p:tnLst>
      <p:par>
        <p:cTn id="1" dur="indefinite" restart="never" nodeType="tmRoot"/>
      </p:par>
    </p:tnLst>
  </p:timing>
</p:sldLayout>
</file>

<file path=ppt/slideLayouts/slideLayout151.xml><?xml version="1.0" encoding="utf-8"?>
<p:sldLayout xmlns:a="http://schemas.openxmlformats.org/drawingml/2006/main" xmlns:r="http://schemas.openxmlformats.org/officeDocument/2006/relationships" xmlns:p="http://schemas.openxmlformats.org/presentationml/2006/main" preserve="1" userDrawn="1">
  <p:cSld name="9_Text + image">
    <p:spTree>
      <p:nvGrpSpPr>
        <p:cNvPr id="1" name=""/>
        <p:cNvGrpSpPr/>
        <p:nvPr/>
      </p:nvGrpSpPr>
      <p:grpSpPr>
        <a:xfrm>
          <a:off x="0" y="0"/>
          <a:ext cx="0" cy="0"/>
          <a:chOff x="0" y="0"/>
          <a:chExt cx="0" cy="0"/>
        </a:xfrm>
      </p:grpSpPr>
      <p:sp>
        <p:nvSpPr>
          <p:cNvPr id="2" name="Title 1" descr="Ideally your title should fit on one line." title="Slide title"/>
          <p:cNvSpPr>
            <a:spLocks noGrp="1"/>
          </p:cNvSpPr>
          <p:nvPr>
            <p:ph type="title"/>
          </p:nvPr>
        </p:nvSpPr>
        <p:spPr/>
        <p:txBody>
          <a:bodyPr/>
          <a:lstStyle/>
          <a:p>
            <a:r>
              <a:rPr lang="en-US" smtClean="0"/>
              <a:t>Click to edit Master title style</a:t>
            </a:r>
            <a:endParaRPr lang="en-GB"/>
          </a:p>
        </p:txBody>
      </p:sp>
      <p:sp>
        <p:nvSpPr>
          <p:cNvPr id="9"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4"/>
          </p:nvPr>
        </p:nvSpPr>
        <p:spPr>
          <a:xfrm>
            <a:off x="720724" y="2160587"/>
            <a:ext cx="2517774" cy="1079501"/>
          </a:xfrm>
          <a:prstGeom prst="roundRect">
            <a:avLst>
              <a:gd name="adj" fmla="val 5400"/>
            </a:avLst>
          </a:prstGeom>
        </p:spPr>
        <p:txBody>
          <a:bodyPr>
            <a:normAutofit/>
          </a:bodyPr>
          <a:lstStyle>
            <a:lvl1pPr>
              <a:defRPr sz="1200"/>
            </a:lvl1pPr>
          </a:lstStyle>
          <a:p>
            <a:pPr lvl="0"/>
            <a:r>
              <a:rPr lang="en-US" noProof="0" dirty="0" smtClean="0"/>
              <a:t>Click icon to add picture</a:t>
            </a:r>
            <a:endParaRPr lang="en-GB" noProof="0" dirty="0"/>
          </a:p>
        </p:txBody>
      </p:sp>
      <p:sp>
        <p:nvSpPr>
          <p:cNvPr id="103"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5"/>
          </p:nvPr>
        </p:nvSpPr>
        <p:spPr>
          <a:xfrm>
            <a:off x="718634" y="3600449"/>
            <a:ext cx="2520531" cy="2519366"/>
          </a:xfrm>
          <a:prstGeom prst="roundRect">
            <a:avLst>
              <a:gd name="adj" fmla="val 5400"/>
            </a:avLst>
          </a:prstGeom>
        </p:spPr>
        <p:txBody>
          <a:bodyPr>
            <a:normAutofit/>
          </a:bodyPr>
          <a:lstStyle>
            <a:lvl1pPr>
              <a:defRPr sz="1200"/>
            </a:lvl1pPr>
          </a:lstStyle>
          <a:p>
            <a:pPr lvl="0"/>
            <a:r>
              <a:rPr lang="en-US" noProof="0" dirty="0" smtClean="0"/>
              <a:t>Click icon to add picture</a:t>
            </a:r>
            <a:endParaRPr lang="en-GB" noProof="0" dirty="0"/>
          </a:p>
        </p:txBody>
      </p:sp>
      <p:sp>
        <p:nvSpPr>
          <p:cNvPr id="110"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20"/>
          </p:nvPr>
        </p:nvSpPr>
        <p:spPr>
          <a:xfrm>
            <a:off x="3600949" y="2160588"/>
            <a:ext cx="2520527" cy="2519362"/>
          </a:xfrm>
          <a:prstGeom prst="roundRect">
            <a:avLst>
              <a:gd name="adj" fmla="val 5400"/>
            </a:avLst>
          </a:prstGeom>
        </p:spPr>
        <p:txBody>
          <a:bodyPr>
            <a:normAutofit/>
          </a:bodyPr>
          <a:lstStyle>
            <a:lvl1pPr>
              <a:defRPr sz="1200"/>
            </a:lvl1pPr>
          </a:lstStyle>
          <a:p>
            <a:pPr lvl="0"/>
            <a:r>
              <a:rPr lang="en-US" noProof="0" dirty="0" smtClean="0"/>
              <a:t>Click icon to add picture</a:t>
            </a:r>
            <a:endParaRPr lang="en-GB" noProof="0" dirty="0"/>
          </a:p>
        </p:txBody>
      </p:sp>
      <p:sp>
        <p:nvSpPr>
          <p:cNvPr id="114"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24"/>
          </p:nvPr>
        </p:nvSpPr>
        <p:spPr>
          <a:xfrm>
            <a:off x="3598860" y="5040500"/>
            <a:ext cx="2519363" cy="1079501"/>
          </a:xfrm>
          <a:prstGeom prst="roundRect">
            <a:avLst>
              <a:gd name="adj" fmla="val 5400"/>
            </a:avLst>
          </a:prstGeom>
        </p:spPr>
        <p:txBody>
          <a:bodyPr>
            <a:normAutofit/>
          </a:bodyPr>
          <a:lstStyle>
            <a:lvl1pPr>
              <a:defRPr sz="1200"/>
            </a:lvl1pPr>
          </a:lstStyle>
          <a:p>
            <a:pPr lvl="0"/>
            <a:r>
              <a:rPr lang="en-US" noProof="0" dirty="0" smtClean="0"/>
              <a:t>Click icon to add picture</a:t>
            </a:r>
            <a:endParaRPr lang="en-GB" noProof="0" dirty="0"/>
          </a:p>
        </p:txBody>
      </p:sp>
      <p:sp>
        <p:nvSpPr>
          <p:cNvPr id="116"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26"/>
          </p:nvPr>
        </p:nvSpPr>
        <p:spPr>
          <a:xfrm>
            <a:off x="6482262" y="2160586"/>
            <a:ext cx="2157306" cy="3959415"/>
          </a:xfrm>
          <a:prstGeom prst="roundRect">
            <a:avLst>
              <a:gd name="adj" fmla="val 5400"/>
            </a:avLst>
          </a:prstGeom>
        </p:spPr>
        <p:txBody>
          <a:bodyPr>
            <a:normAutofit/>
          </a:bodyPr>
          <a:lstStyle>
            <a:lvl1pPr>
              <a:defRPr sz="1200"/>
            </a:lvl1pPr>
          </a:lstStyle>
          <a:p>
            <a:pPr lvl="0"/>
            <a:r>
              <a:rPr lang="en-US" noProof="0" dirty="0" smtClean="0"/>
              <a:t>Click icon to add picture</a:t>
            </a:r>
            <a:endParaRPr lang="en-GB" noProof="0" dirty="0"/>
          </a:p>
        </p:txBody>
      </p:sp>
      <p:sp>
        <p:nvSpPr>
          <p:cNvPr id="122"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1F77F41B-B821-4B8F-B85C-AE4926BCD127}" type="datetime1">
              <a:rPr lang="en-US" smtClean="0"/>
              <a:t>8/30/2019</a:t>
            </a:fld>
            <a:endParaRPr lang="en-GB" dirty="0"/>
          </a:p>
        </p:txBody>
      </p:sp>
      <p:sp>
        <p:nvSpPr>
          <p:cNvPr id="123"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100"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Tree>
    <p:extLst>
      <p:ext uri="{BB962C8B-B14F-4D97-AF65-F5344CB8AC3E}">
        <p14:creationId xmlns:p14="http://schemas.microsoft.com/office/powerpoint/2010/main" val="523664267"/>
      </p:ext>
    </p:extLst>
  </p:cSld>
  <p:clrMapOvr>
    <a:masterClrMapping/>
  </p:clrMapOvr>
  <p:timing>
    <p:tnLst>
      <p:par>
        <p:cTn id="1" dur="indefinite" restart="never" nodeType="tmRoot"/>
      </p:par>
    </p:tnLst>
  </p:timing>
</p:sldLayout>
</file>

<file path=ppt/slideLayouts/slideLayout152.xml><?xml version="1.0" encoding="utf-8"?>
<p:sldLayout xmlns:a="http://schemas.openxmlformats.org/drawingml/2006/main" xmlns:r="http://schemas.openxmlformats.org/officeDocument/2006/relationships" xmlns:p="http://schemas.openxmlformats.org/presentationml/2006/main" preserve="1" userDrawn="1">
  <p:cSld name="1_Single column layout">
    <p:spTree>
      <p:nvGrpSpPr>
        <p:cNvPr id="1" name=""/>
        <p:cNvGrpSpPr/>
        <p:nvPr/>
      </p:nvGrpSpPr>
      <p:grpSpPr>
        <a:xfrm>
          <a:off x="0" y="0"/>
          <a:ext cx="0" cy="0"/>
          <a:chOff x="0" y="0"/>
          <a:chExt cx="0" cy="0"/>
        </a:xfrm>
      </p:grpSpPr>
      <p:sp>
        <p:nvSpPr>
          <p:cNvPr id="2" name="Title 1" descr="Ideally your title should fit on one line." title="Slide title"/>
          <p:cNvSpPr>
            <a:spLocks noGrp="1"/>
          </p:cNvSpPr>
          <p:nvPr>
            <p:ph type="title"/>
          </p:nvPr>
        </p:nvSpPr>
        <p:spPr/>
        <p:txBody>
          <a:bodyPr/>
          <a:lstStyle/>
          <a:p>
            <a:r>
              <a:rPr lang="en-GB" smtClean="0"/>
              <a:t>Click to edit Master title style</a:t>
            </a:r>
            <a:endParaRPr lang="en-GB" dirty="0"/>
          </a:p>
        </p:txBody>
      </p:sp>
      <p:sp>
        <p:nvSpPr>
          <p:cNvPr id="16" name="Text Placeholder 6" descr="First level - paragraph text&#10;Second level - bullet 1&#10;Third level - bullet 2&#10;&#10;No more than 100 words per slide" title="Main text copy"/>
          <p:cNvSpPr>
            <a:spLocks noGrp="1"/>
          </p:cNvSpPr>
          <p:nvPr>
            <p:ph type="body" sz="quarter" idx="13"/>
          </p:nvPr>
        </p:nvSpPr>
        <p:spPr>
          <a:xfrm>
            <a:off x="2517773" y="2160588"/>
            <a:ext cx="5761796" cy="3239412"/>
          </a:xfrm>
        </p:spPr>
        <p:txBody>
          <a:bodyPr/>
          <a:lstStyle>
            <a:lvl1pPr marL="0" marR="0" indent="0" algn="l" defTabSz="914400" rtl="0" eaLnBrk="0" fontAlgn="base" latinLnBrk="0" hangingPunct="0">
              <a:lnSpc>
                <a:spcPct val="100000"/>
              </a:lnSpc>
              <a:spcBef>
                <a:spcPts val="0"/>
              </a:spcBef>
              <a:spcAft>
                <a:spcPts val="600"/>
              </a:spcAft>
              <a:buClrTx/>
              <a:buSzTx/>
              <a:buFontTx/>
              <a:buNone/>
              <a:tabLst/>
              <a:defRPr sz="2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600"/>
              </a:spcAft>
              <a:buClrTx/>
              <a:buSzTx/>
              <a:buFont typeface="Arial" charset="0"/>
              <a:buChar char="•"/>
              <a:tabLst/>
              <a:defRPr>
                <a:solidFill>
                  <a:schemeClr val="tx1"/>
                </a:solidFill>
                <a:latin typeface="Franklin Gothic Book"/>
                <a:ea typeface="Franklin Gothic Book"/>
                <a:cs typeface="Franklin Gothic Book"/>
              </a:defRPr>
            </a:lvl2pPr>
            <a:lvl3pPr marL="360000" marR="0" indent="-180000" algn="l" defTabSz="914400" rtl="0" eaLnBrk="0" fontAlgn="base" latinLnBrk="0" hangingPunct="0">
              <a:lnSpc>
                <a:spcPct val="100000"/>
              </a:lnSpc>
              <a:spcBef>
                <a:spcPts val="0"/>
              </a:spcBef>
              <a:spcAft>
                <a:spcPts val="600"/>
              </a:spcAft>
              <a:buClrTx/>
              <a:buSzTx/>
              <a:buFont typeface="Arial"/>
              <a:buChar char="•"/>
              <a:tabLst/>
              <a:defRPr>
                <a:solidFill>
                  <a:schemeClr val="tx1"/>
                </a:solidFill>
                <a:latin typeface="Franklin Gothic Book"/>
                <a:ea typeface="Franklin Gothic Book"/>
                <a:cs typeface="Franklin Gothic Book"/>
              </a:defRPr>
            </a:lvl3pPr>
            <a:lvl4pPr marL="540000" marR="0" indent="-180000" algn="l" defTabSz="914400" rtl="0" eaLnBrk="0" fontAlgn="base" latinLnBrk="0" hangingPunct="0">
              <a:lnSpc>
                <a:spcPct val="100000"/>
              </a:lnSpc>
              <a:spcBef>
                <a:spcPts val="0"/>
              </a:spcBef>
              <a:spcAft>
                <a:spcPts val="600"/>
              </a:spcAft>
              <a:buClrTx/>
              <a:buSzTx/>
              <a:buFont typeface="Arial"/>
              <a:buChar char="•"/>
              <a:tabLst/>
              <a:defRPr>
                <a:latin typeface="Franklin Gothic Book"/>
                <a:ea typeface="Franklin Gothic Book"/>
                <a:cs typeface="Franklin Gothic Book"/>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ＭＳ Ｐゴシック" charset="0"/>
                <a:cs typeface="Arial" pitchFamily="34" charset="0"/>
              </a:rPr>
              <a:t>Click to edit Master text styles</a:t>
            </a:r>
          </a:p>
          <a:p>
            <a:pPr marL="179388" marR="0" lvl="1" indent="-179388" algn="l" defTabSz="914400" rtl="0" eaLnBrk="0" fontAlgn="base" latinLnBrk="0" hangingPunct="0">
              <a:lnSpc>
                <a:spcPct val="100000"/>
              </a:lnSpc>
              <a:spcBef>
                <a:spcPts val="0"/>
              </a:spcBef>
              <a:spcAft>
                <a:spcPts val="1200"/>
              </a:spcAft>
              <a:buClrTx/>
              <a:buSzTx/>
              <a:buFont typeface="Arial" charset="0"/>
              <a:buChar char="•"/>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Arial" charset="0"/>
                <a:cs typeface="Arial" pitchFamily="34" charset="0"/>
              </a:rPr>
              <a:t>Second level</a:t>
            </a:r>
          </a:p>
          <a:p>
            <a:pPr marL="360000" marR="0" lvl="2"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Arial" charset="0"/>
                <a:cs typeface="Arial" pitchFamily="34" charset="0"/>
              </a:rPr>
              <a:t>Third level</a:t>
            </a:r>
          </a:p>
          <a:p>
            <a:pPr marL="540000" marR="0" lvl="3"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Arial" charset="0"/>
                <a:cs typeface="Arial" pitchFamily="34" charset="0"/>
              </a:rPr>
              <a:t>Fourth level</a:t>
            </a:r>
          </a:p>
        </p:txBody>
      </p:sp>
      <p:sp>
        <p:nvSpPr>
          <p:cNvPr id="56"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C55AF34B-0DA8-4D5C-AF63-194F4A15F9A2}" type="datetime1">
              <a:rPr lang="en-US" smtClean="0"/>
              <a:t>8/30/2019</a:t>
            </a:fld>
            <a:endParaRPr lang="en-GB" dirty="0"/>
          </a:p>
        </p:txBody>
      </p:sp>
      <p:sp>
        <p:nvSpPr>
          <p:cNvPr id="57"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59"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4"/>
          </p:nvPr>
        </p:nvSpPr>
        <p:spPr>
          <a:xfrm>
            <a:off x="719135" y="2160586"/>
            <a:ext cx="1439864" cy="3779411"/>
          </a:xfrm>
          <a:prstGeom prst="roundRect">
            <a:avLst>
              <a:gd name="adj" fmla="val 10455"/>
            </a:avLst>
          </a:prstGeom>
        </p:spPr>
        <p:txBody>
          <a:bodyPr>
            <a:normAutofit/>
          </a:bodyPr>
          <a:lstStyle>
            <a:lvl1pPr>
              <a:defRPr sz="1200"/>
            </a:lvl1pPr>
          </a:lstStyle>
          <a:p>
            <a:pPr lvl="0"/>
            <a:r>
              <a:rPr lang="en-US" noProof="0" dirty="0" smtClean="0"/>
              <a:t>Click icon to add picture</a:t>
            </a:r>
            <a:endParaRPr lang="en-GB" noProof="0" dirty="0"/>
          </a:p>
        </p:txBody>
      </p:sp>
      <p:sp>
        <p:nvSpPr>
          <p:cNvPr id="60" name="Text Placeholder 6" descr="First level - paragraph text&#10;Second level - bullet 1&#10;Third level - bullet 2&#10;&#10;No more than 100 words per slide" title="Main text copy"/>
          <p:cNvSpPr>
            <a:spLocks noGrp="1"/>
          </p:cNvSpPr>
          <p:nvPr>
            <p:ph type="body" sz="quarter" idx="15"/>
          </p:nvPr>
        </p:nvSpPr>
        <p:spPr>
          <a:xfrm>
            <a:off x="2517772" y="5399999"/>
            <a:ext cx="5761796" cy="530821"/>
          </a:xfrm>
        </p:spPr>
        <p:txBody>
          <a:bodyPr anchor="b">
            <a:normAutofit/>
          </a:bodyPr>
          <a:lstStyle>
            <a:lvl1pPr marL="0" marR="0" indent="0" algn="l" defTabSz="914400" rtl="0" eaLnBrk="0" fontAlgn="base" latinLnBrk="0" hangingPunct="0">
              <a:lnSpc>
                <a:spcPct val="100000"/>
              </a:lnSpc>
              <a:spcBef>
                <a:spcPts val="0"/>
              </a:spcBef>
              <a:spcAft>
                <a:spcPts val="1200"/>
              </a:spcAft>
              <a:buClrTx/>
              <a:buSzTx/>
              <a:buFontTx/>
              <a:buNone/>
              <a:tabLst/>
              <a:defRPr sz="1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solidFill>
                  <a:schemeClr val="tx1"/>
                </a:solidFill>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solidFill>
                  <a:schemeClr val="tx1"/>
                </a:solidFill>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ＭＳ Ｐゴシック" charset="0"/>
                <a:cs typeface="Arial" pitchFamily="34" charset="0"/>
              </a:rPr>
              <a:t>Click to edit Master text styles</a:t>
            </a:r>
          </a:p>
        </p:txBody>
      </p:sp>
      <p:sp>
        <p:nvSpPr>
          <p:cNvPr id="61"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Tree>
    <p:extLst>
      <p:ext uri="{BB962C8B-B14F-4D97-AF65-F5344CB8AC3E}">
        <p14:creationId xmlns:p14="http://schemas.microsoft.com/office/powerpoint/2010/main" val="3694956076"/>
      </p:ext>
    </p:extLst>
  </p:cSld>
  <p:clrMapOvr>
    <a:masterClrMapping/>
  </p:clrMapOvr>
  <p:timing>
    <p:tnLst>
      <p:par>
        <p:cTn id="1" dur="indefinite" restart="never" nodeType="tmRoot"/>
      </p:par>
    </p:tnLst>
  </p:timing>
</p:sldLayout>
</file>

<file path=ppt/slideLayouts/slideLayout153.xml><?xml version="1.0" encoding="utf-8"?>
<p:sldLayout xmlns:a="http://schemas.openxmlformats.org/drawingml/2006/main" xmlns:r="http://schemas.openxmlformats.org/officeDocument/2006/relationships" xmlns:p="http://schemas.openxmlformats.org/presentationml/2006/main" preserve="1" userDrawn="1">
  <p:cSld name="2_Single column layout">
    <p:spTree>
      <p:nvGrpSpPr>
        <p:cNvPr id="1" name=""/>
        <p:cNvGrpSpPr/>
        <p:nvPr/>
      </p:nvGrpSpPr>
      <p:grpSpPr>
        <a:xfrm>
          <a:off x="0" y="0"/>
          <a:ext cx="0" cy="0"/>
          <a:chOff x="0" y="0"/>
          <a:chExt cx="0" cy="0"/>
        </a:xfrm>
      </p:grpSpPr>
      <p:sp>
        <p:nvSpPr>
          <p:cNvPr id="2" name="Title 1" descr="Ideally your title should fit on one line." title="Slide title"/>
          <p:cNvSpPr>
            <a:spLocks noGrp="1"/>
          </p:cNvSpPr>
          <p:nvPr>
            <p:ph type="title"/>
          </p:nvPr>
        </p:nvSpPr>
        <p:spPr/>
        <p:txBody>
          <a:bodyPr/>
          <a:lstStyle/>
          <a:p>
            <a:r>
              <a:rPr lang="en-GB" smtClean="0"/>
              <a:t>Click to edit Master title style</a:t>
            </a:r>
            <a:endParaRPr lang="en-GB" dirty="0"/>
          </a:p>
        </p:txBody>
      </p:sp>
      <p:sp>
        <p:nvSpPr>
          <p:cNvPr id="16" name="Text Placeholder 6" descr="First level - paragraph text&#10;Second level - bullet 1&#10;Third level - bullet 2&#10;&#10;No more than 100 words per slide" title="Main text copy"/>
          <p:cNvSpPr>
            <a:spLocks noGrp="1"/>
          </p:cNvSpPr>
          <p:nvPr>
            <p:ph type="body" sz="quarter" idx="13"/>
          </p:nvPr>
        </p:nvSpPr>
        <p:spPr>
          <a:xfrm>
            <a:off x="719135" y="2160588"/>
            <a:ext cx="6119814" cy="3239412"/>
          </a:xfrm>
        </p:spPr>
        <p:txBody>
          <a:bodyPr/>
          <a:lstStyle>
            <a:lvl1pPr marL="0" marR="0" indent="0" algn="l" defTabSz="914400" rtl="0" eaLnBrk="0" fontAlgn="base" latinLnBrk="0" hangingPunct="0">
              <a:lnSpc>
                <a:spcPct val="100000"/>
              </a:lnSpc>
              <a:spcBef>
                <a:spcPts val="0"/>
              </a:spcBef>
              <a:spcAft>
                <a:spcPts val="1200"/>
              </a:spcAft>
              <a:buClrTx/>
              <a:buSzTx/>
              <a:buFontTx/>
              <a:buNone/>
              <a:tabLst/>
              <a:defRPr sz="2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solidFill>
                  <a:schemeClr val="tx1"/>
                </a:solidFill>
                <a:latin typeface="Franklin Gothic Book"/>
                <a:ea typeface="Franklin Gothic Book"/>
                <a:cs typeface="Franklin Gothic Book"/>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solidFill>
                  <a:schemeClr val="tx1"/>
                </a:solidFill>
                <a:latin typeface="Franklin Gothic Book"/>
                <a:ea typeface="Franklin Gothic Book"/>
                <a:cs typeface="Franklin Gothic Book"/>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atin typeface="Franklin Gothic Book"/>
                <a:ea typeface="Franklin Gothic Book"/>
                <a:cs typeface="Franklin Gothic Book"/>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ＭＳ Ｐゴシック" charset="0"/>
                <a:cs typeface="Arial" pitchFamily="34" charset="0"/>
              </a:rPr>
              <a:t>Click to edit Master text styles</a:t>
            </a:r>
          </a:p>
          <a:p>
            <a:pPr marL="179388" marR="0" lvl="1" indent="-179388" algn="l" defTabSz="914400" rtl="0" eaLnBrk="0" fontAlgn="base" latinLnBrk="0" hangingPunct="0">
              <a:lnSpc>
                <a:spcPct val="100000"/>
              </a:lnSpc>
              <a:spcBef>
                <a:spcPts val="0"/>
              </a:spcBef>
              <a:spcAft>
                <a:spcPts val="1200"/>
              </a:spcAft>
              <a:buClrTx/>
              <a:buSzTx/>
              <a:buFont typeface="Arial" charset="0"/>
              <a:buChar char="•"/>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Arial" charset="0"/>
                <a:cs typeface="Arial" pitchFamily="34" charset="0"/>
              </a:rPr>
              <a:t>Second level</a:t>
            </a:r>
          </a:p>
          <a:p>
            <a:pPr marL="360000" marR="0" lvl="2"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Arial" charset="0"/>
                <a:cs typeface="Arial" pitchFamily="34" charset="0"/>
              </a:rPr>
              <a:t>Third level</a:t>
            </a:r>
          </a:p>
          <a:p>
            <a:pPr marL="540000" marR="0" lvl="3"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Arial" charset="0"/>
                <a:cs typeface="Arial" pitchFamily="34" charset="0"/>
              </a:rPr>
              <a:t>Fourth level</a:t>
            </a:r>
          </a:p>
        </p:txBody>
      </p:sp>
      <p:sp>
        <p:nvSpPr>
          <p:cNvPr id="56"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5412FCEB-A8B5-4075-A505-D88E60AAEACC}" type="datetime1">
              <a:rPr lang="en-US" smtClean="0"/>
              <a:t>8/30/2019</a:t>
            </a:fld>
            <a:endParaRPr lang="en-GB" dirty="0"/>
          </a:p>
        </p:txBody>
      </p:sp>
      <p:sp>
        <p:nvSpPr>
          <p:cNvPr id="57"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59"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4"/>
          </p:nvPr>
        </p:nvSpPr>
        <p:spPr>
          <a:xfrm>
            <a:off x="7200104" y="2160588"/>
            <a:ext cx="1439864" cy="3779411"/>
          </a:xfrm>
          <a:prstGeom prst="roundRect">
            <a:avLst>
              <a:gd name="adj" fmla="val 10455"/>
            </a:avLst>
          </a:prstGeom>
        </p:spPr>
        <p:txBody>
          <a:bodyPr>
            <a:normAutofit/>
          </a:bodyPr>
          <a:lstStyle>
            <a:lvl1pPr>
              <a:defRPr sz="1200"/>
            </a:lvl1pPr>
          </a:lstStyle>
          <a:p>
            <a:pPr lvl="0"/>
            <a:r>
              <a:rPr lang="en-US" noProof="0" dirty="0" smtClean="0"/>
              <a:t>Click icon to add picture</a:t>
            </a:r>
            <a:endParaRPr lang="en-GB" noProof="0" dirty="0"/>
          </a:p>
        </p:txBody>
      </p:sp>
      <p:sp>
        <p:nvSpPr>
          <p:cNvPr id="60" name="Text Placeholder 6" descr="First level - paragraph text&#10;Second level - bullet 1&#10;Third level - bullet 2&#10;&#10;No more than 100 words per slide" title="Main text copy"/>
          <p:cNvSpPr>
            <a:spLocks noGrp="1"/>
          </p:cNvSpPr>
          <p:nvPr>
            <p:ph type="body" sz="quarter" idx="15"/>
          </p:nvPr>
        </p:nvSpPr>
        <p:spPr>
          <a:xfrm>
            <a:off x="720724" y="5409178"/>
            <a:ext cx="6118223" cy="530821"/>
          </a:xfrm>
        </p:spPr>
        <p:txBody>
          <a:bodyPr anchor="b">
            <a:normAutofit/>
          </a:bodyPr>
          <a:lstStyle>
            <a:lvl1pPr marL="0" marR="0" indent="0" algn="l" defTabSz="914400" rtl="0" eaLnBrk="0" fontAlgn="base" latinLnBrk="0" hangingPunct="0">
              <a:lnSpc>
                <a:spcPct val="100000"/>
              </a:lnSpc>
              <a:spcBef>
                <a:spcPts val="0"/>
              </a:spcBef>
              <a:spcAft>
                <a:spcPts val="1200"/>
              </a:spcAft>
              <a:buClrTx/>
              <a:buSzTx/>
              <a:buFontTx/>
              <a:buNone/>
              <a:tabLst/>
              <a:defRPr sz="1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solidFill>
                  <a:schemeClr val="tx1"/>
                </a:solidFill>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solidFill>
                  <a:schemeClr val="tx1"/>
                </a:solidFill>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ＭＳ Ｐゴシック" charset="0"/>
                <a:cs typeface="Arial" pitchFamily="34" charset="0"/>
              </a:rPr>
              <a:t>Click to edit Master text styles</a:t>
            </a:r>
          </a:p>
        </p:txBody>
      </p:sp>
      <p:sp>
        <p:nvSpPr>
          <p:cNvPr id="61"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Tree>
    <p:extLst>
      <p:ext uri="{BB962C8B-B14F-4D97-AF65-F5344CB8AC3E}">
        <p14:creationId xmlns:p14="http://schemas.microsoft.com/office/powerpoint/2010/main" val="1085829712"/>
      </p:ext>
    </p:extLst>
  </p:cSld>
  <p:clrMapOvr>
    <a:masterClrMapping/>
  </p:clrMapOvr>
  <p:timing>
    <p:tnLst>
      <p:par>
        <p:cTn id="1" dur="indefinite" restart="never" nodeType="tmRoot"/>
      </p:par>
    </p:tnLst>
  </p:timing>
</p:sldLayout>
</file>

<file path=ppt/slideLayouts/slideLayout154.xml><?xml version="1.0" encoding="utf-8"?>
<p:sldLayout xmlns:a="http://schemas.openxmlformats.org/drawingml/2006/main" xmlns:r="http://schemas.openxmlformats.org/officeDocument/2006/relationships" xmlns:p="http://schemas.openxmlformats.org/presentationml/2006/main" preserve="1" userDrawn="1">
  <p:cSld name="2_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719134" y="0"/>
            <a:ext cx="6291266" cy="1079499"/>
          </a:xfrm>
        </p:spPr>
        <p:txBody>
          <a:bodyPr/>
          <a:lstStyle/>
          <a:p>
            <a:r>
              <a:rPr lang="en-GB" dirty="0" smtClean="0"/>
              <a:t>Click to edit Master title style</a:t>
            </a:r>
            <a:endParaRPr lang="en-US" dirty="0"/>
          </a:p>
        </p:txBody>
      </p:sp>
      <p:sp>
        <p:nvSpPr>
          <p:cNvPr id="4" name="Text Placeholder 3"/>
          <p:cNvSpPr>
            <a:spLocks noGrp="1"/>
          </p:cNvSpPr>
          <p:nvPr>
            <p:ph type="body" sz="half" idx="2"/>
          </p:nvPr>
        </p:nvSpPr>
        <p:spPr>
          <a:xfrm>
            <a:off x="5038724" y="2160588"/>
            <a:ext cx="3600844" cy="3959412"/>
          </a:xfrm>
          <a:prstGeom prst="rect">
            <a:avLst/>
          </a:prstGeom>
        </p:spPr>
        <p:txBody>
          <a:bodyPr>
            <a:normAutofit/>
          </a:bodyPr>
          <a:lstStyle>
            <a:lvl1pPr marL="0" marR="0" indent="0" algn="l" defTabSz="914400" rtl="0" eaLnBrk="0" fontAlgn="base" latinLnBrk="0" hangingPunct="0">
              <a:lnSpc>
                <a:spcPct val="100000"/>
              </a:lnSpc>
              <a:spcBef>
                <a:spcPts val="0"/>
              </a:spcBef>
              <a:spcAft>
                <a:spcPts val="600"/>
              </a:spcAft>
              <a:buClrTx/>
              <a:buSzTx/>
              <a:buFontTx/>
              <a:buNone/>
              <a:tabLst/>
              <a:defRPr>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600"/>
              </a:spcAft>
              <a:buClrTx/>
              <a:buSzTx/>
              <a:buFont typeface="Arial" charset="0"/>
              <a:buChar char="•"/>
              <a:tabLst/>
              <a:defRPr>
                <a:latin typeface="Franklin Gothic Book"/>
                <a:ea typeface="Franklin Gothic Book"/>
                <a:cs typeface="Franklin Gothic Book"/>
              </a:defRPr>
            </a:lvl2pPr>
            <a:lvl3pPr marL="360000" marR="0" indent="-180000" algn="l" defTabSz="914400" rtl="0" eaLnBrk="0" fontAlgn="base" latinLnBrk="0" hangingPunct="0">
              <a:lnSpc>
                <a:spcPct val="100000"/>
              </a:lnSpc>
              <a:spcBef>
                <a:spcPts val="0"/>
              </a:spcBef>
              <a:spcAft>
                <a:spcPts val="600"/>
              </a:spcAft>
              <a:buClrTx/>
              <a:buSzTx/>
              <a:buFont typeface="Arial"/>
              <a:buChar char="•"/>
              <a:tabLst/>
              <a:defRPr>
                <a:latin typeface="Franklin Gothic Book"/>
                <a:ea typeface="Franklin Gothic Book"/>
                <a:cs typeface="Franklin Gothic Book"/>
              </a:defRPr>
            </a:lvl3pPr>
            <a:lvl4pPr marL="540000" marR="0" indent="-180000" algn="l" defTabSz="914400" rtl="0" eaLnBrk="0" fontAlgn="base" latinLnBrk="0" hangingPunct="0">
              <a:lnSpc>
                <a:spcPct val="100000"/>
              </a:lnSpc>
              <a:spcBef>
                <a:spcPts val="0"/>
              </a:spcBef>
              <a:spcAft>
                <a:spcPts val="600"/>
              </a:spcAft>
              <a:buClrTx/>
              <a:buSzTx/>
              <a:buFont typeface="Arial"/>
              <a:buChar char="•"/>
              <a:tabLst/>
              <a:defRPr>
                <a:latin typeface="Franklin Gothic Book"/>
                <a:ea typeface="Franklin Gothic Book"/>
                <a:cs typeface="Franklin Gothic Book"/>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ＭＳ Ｐゴシック" charset="0"/>
                <a:cs typeface="Arial" pitchFamily="34" charset="0"/>
              </a:rPr>
              <a:t>Click to edit Master text styles</a:t>
            </a:r>
          </a:p>
          <a:p>
            <a:pPr marL="179388" marR="0" lvl="1" indent="-179388" algn="l" defTabSz="914400" rtl="0" eaLnBrk="0" fontAlgn="base" latinLnBrk="0" hangingPunct="0">
              <a:lnSpc>
                <a:spcPct val="100000"/>
              </a:lnSpc>
              <a:spcBef>
                <a:spcPts val="0"/>
              </a:spcBef>
              <a:spcAft>
                <a:spcPts val="1200"/>
              </a:spcAft>
              <a:buClrTx/>
              <a:buSzTx/>
              <a:buFont typeface="Arial" charset="0"/>
              <a:buChar char="•"/>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Arial" charset="0"/>
                <a:cs typeface="Arial" pitchFamily="34" charset="0"/>
              </a:rPr>
              <a:t>Second level</a:t>
            </a:r>
          </a:p>
          <a:p>
            <a:pPr marL="360000" marR="0" lvl="2"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Arial" charset="0"/>
                <a:cs typeface="Arial" pitchFamily="34" charset="0"/>
              </a:rPr>
              <a:t>Third level</a:t>
            </a:r>
          </a:p>
          <a:p>
            <a:pPr marL="540000" marR="0" lvl="3"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Arial" charset="0"/>
                <a:cs typeface="Arial" pitchFamily="34" charset="0"/>
              </a:rPr>
              <a:t>Fourth level</a:t>
            </a:r>
          </a:p>
        </p:txBody>
      </p:sp>
      <p:sp>
        <p:nvSpPr>
          <p:cNvPr id="54" name="Date Placeholder 3"/>
          <p:cNvSpPr>
            <a:spLocks noGrp="1"/>
          </p:cNvSpPr>
          <p:nvPr>
            <p:ph type="dt" sz="half" idx="10"/>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E2FCE469-F336-4765-B410-80726D782F9E}" type="datetime1">
              <a:rPr lang="en-US" smtClean="0"/>
              <a:t>8/30/2019</a:t>
            </a:fld>
            <a:endParaRPr lang="en-GB" dirty="0"/>
          </a:p>
        </p:txBody>
      </p:sp>
      <p:sp>
        <p:nvSpPr>
          <p:cNvPr id="55"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58"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7"/>
          </p:nvPr>
        </p:nvSpPr>
        <p:spPr>
          <a:xfrm>
            <a:off x="719136" y="2160588"/>
            <a:ext cx="3959225" cy="3240274"/>
          </a:xfrm>
          <a:prstGeom prst="roundRect">
            <a:avLst>
              <a:gd name="adj" fmla="val 3484"/>
            </a:avLst>
          </a:prstGeom>
        </p:spPr>
        <p:txBody>
          <a:bodyPr/>
          <a:lstStyle/>
          <a:p>
            <a:pPr lvl="0"/>
            <a:r>
              <a:rPr lang="en-US" noProof="0" dirty="0" smtClean="0"/>
              <a:t>Click icon to add picture</a:t>
            </a:r>
            <a:endParaRPr lang="en-GB" noProof="0" dirty="0"/>
          </a:p>
        </p:txBody>
      </p:sp>
      <p:sp>
        <p:nvSpPr>
          <p:cNvPr id="62" name="Text Placeholder 6"/>
          <p:cNvSpPr>
            <a:spLocks noGrp="1"/>
          </p:cNvSpPr>
          <p:nvPr>
            <p:ph type="body" sz="quarter" idx="13"/>
          </p:nvPr>
        </p:nvSpPr>
        <p:spPr>
          <a:xfrm>
            <a:off x="719136" y="5760000"/>
            <a:ext cx="3959224" cy="360363"/>
          </a:xfrm>
          <a:prstGeom prst="rect">
            <a:avLst/>
          </a:prstGeom>
        </p:spPr>
        <p:txBody>
          <a:bodyPr>
            <a:normAutofit/>
          </a:bodyPr>
          <a:lstStyle>
            <a:lvl1pPr marL="0" marR="0" indent="0" algn="l" defTabSz="914400" rtl="0" eaLnBrk="0" fontAlgn="base" latinLnBrk="0" hangingPunct="0">
              <a:lnSpc>
                <a:spcPct val="100000"/>
              </a:lnSpc>
              <a:spcBef>
                <a:spcPts val="0"/>
              </a:spcBef>
              <a:spcAft>
                <a:spcPts val="1200"/>
              </a:spcAft>
              <a:buClrTx/>
              <a:buSzTx/>
              <a:buFontTx/>
              <a:buNone/>
              <a:tabLst/>
              <a:defRPr sz="2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solidFill>
                  <a:schemeClr val="tx1"/>
                </a:solidFill>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solidFill>
                  <a:schemeClr val="tx1"/>
                </a:solidFill>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ＭＳ Ｐゴシック" charset="0"/>
                <a:cs typeface="Arial" pitchFamily="34" charset="0"/>
              </a:rPr>
              <a:t>Click to edit Master text styles</a:t>
            </a:r>
          </a:p>
        </p:txBody>
      </p:sp>
      <p:sp>
        <p:nvSpPr>
          <p:cNvPr id="57"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Tree>
    <p:extLst>
      <p:ext uri="{BB962C8B-B14F-4D97-AF65-F5344CB8AC3E}">
        <p14:creationId xmlns:p14="http://schemas.microsoft.com/office/powerpoint/2010/main" val="227781685"/>
      </p:ext>
    </p:extLst>
  </p:cSld>
  <p:clrMapOvr>
    <a:masterClrMapping/>
  </p:clrMapOvr>
  <p:timing>
    <p:tnLst>
      <p:par>
        <p:cTn id="1" dur="indefinite" restart="never" nodeType="tmRoot"/>
      </p:par>
    </p:tnLst>
  </p:timing>
</p:sldLayout>
</file>

<file path=ppt/slideLayouts/slideLayout155.xml><?xml version="1.0" encoding="utf-8"?>
<p:sldLayout xmlns:a="http://schemas.openxmlformats.org/drawingml/2006/main" xmlns:r="http://schemas.openxmlformats.org/officeDocument/2006/relationships" xmlns:p="http://schemas.openxmlformats.org/presentationml/2006/main" preserve="1" userDrawn="1">
  <p:cSld name="3_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719134" y="0"/>
            <a:ext cx="6291266" cy="1079499"/>
          </a:xfrm>
        </p:spPr>
        <p:txBody>
          <a:bodyPr/>
          <a:lstStyle/>
          <a:p>
            <a:r>
              <a:rPr lang="en-GB" dirty="0" smtClean="0"/>
              <a:t>Click to edit Master title style</a:t>
            </a:r>
            <a:endParaRPr lang="en-US" dirty="0"/>
          </a:p>
        </p:txBody>
      </p:sp>
      <p:sp>
        <p:nvSpPr>
          <p:cNvPr id="4" name="Text Placeholder 3"/>
          <p:cNvSpPr>
            <a:spLocks noGrp="1"/>
          </p:cNvSpPr>
          <p:nvPr>
            <p:ph type="body" sz="half" idx="2"/>
          </p:nvPr>
        </p:nvSpPr>
        <p:spPr>
          <a:xfrm>
            <a:off x="5038724" y="2160588"/>
            <a:ext cx="3600844" cy="3959775"/>
          </a:xfrm>
          <a:prstGeom prst="rect">
            <a:avLst/>
          </a:prstGeom>
        </p:spPr>
        <p:txBody>
          <a:bodyPr>
            <a:normAutofit/>
          </a:bodyPr>
          <a:lstStyle>
            <a:lvl1pPr marL="0" marR="0" indent="0" algn="l" defTabSz="914400" rtl="0" eaLnBrk="0" fontAlgn="base" latinLnBrk="0" hangingPunct="0">
              <a:lnSpc>
                <a:spcPct val="100000"/>
              </a:lnSpc>
              <a:spcBef>
                <a:spcPts val="0"/>
              </a:spcBef>
              <a:spcAft>
                <a:spcPts val="1200"/>
              </a:spcAft>
              <a:buClrTx/>
              <a:buSzTx/>
              <a:buFontTx/>
              <a:buNone/>
              <a:tabLst/>
              <a:defRPr>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latin typeface="Franklin Gothic Book"/>
                <a:ea typeface="Franklin Gothic Book"/>
                <a:cs typeface="Franklin Gothic Book"/>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latin typeface="Franklin Gothic Book"/>
                <a:ea typeface="Franklin Gothic Book"/>
                <a:cs typeface="Franklin Gothic Book"/>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atin typeface="Franklin Gothic Book"/>
                <a:ea typeface="Franklin Gothic Book"/>
                <a:cs typeface="Franklin Gothic Book"/>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ＭＳ Ｐゴシック" charset="0"/>
                <a:cs typeface="Arial" pitchFamily="34" charset="0"/>
              </a:rPr>
              <a:t>Click to edit Master text styles</a:t>
            </a:r>
          </a:p>
          <a:p>
            <a:pPr marL="179388" marR="0" lvl="1" indent="-179388" algn="l" defTabSz="914400" rtl="0" eaLnBrk="0" fontAlgn="base" latinLnBrk="0" hangingPunct="0">
              <a:lnSpc>
                <a:spcPct val="100000"/>
              </a:lnSpc>
              <a:spcBef>
                <a:spcPts val="0"/>
              </a:spcBef>
              <a:spcAft>
                <a:spcPts val="1200"/>
              </a:spcAft>
              <a:buClrTx/>
              <a:buSzTx/>
              <a:buFont typeface="Arial" charset="0"/>
              <a:buChar char="•"/>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Arial" charset="0"/>
                <a:cs typeface="Arial" pitchFamily="34" charset="0"/>
              </a:rPr>
              <a:t>Second level</a:t>
            </a:r>
          </a:p>
          <a:p>
            <a:pPr marL="360000" marR="0" lvl="2"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Arial" charset="0"/>
                <a:cs typeface="Arial" pitchFamily="34" charset="0"/>
              </a:rPr>
              <a:t>Third level</a:t>
            </a:r>
          </a:p>
          <a:p>
            <a:pPr marL="540000" marR="0" lvl="3"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Arial" charset="0"/>
                <a:cs typeface="Arial" pitchFamily="34" charset="0"/>
              </a:rPr>
              <a:t>Fourth level</a:t>
            </a:r>
          </a:p>
        </p:txBody>
      </p:sp>
      <p:sp>
        <p:nvSpPr>
          <p:cNvPr id="54" name="Date Placeholder 3"/>
          <p:cNvSpPr>
            <a:spLocks noGrp="1"/>
          </p:cNvSpPr>
          <p:nvPr>
            <p:ph type="dt" sz="half" idx="10"/>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9AB928A9-2E1C-4FD8-899E-DBC48C5F93D2}" type="datetime1">
              <a:rPr lang="en-US" smtClean="0"/>
              <a:t>8/30/2019</a:t>
            </a:fld>
            <a:endParaRPr lang="en-GB" dirty="0"/>
          </a:p>
        </p:txBody>
      </p:sp>
      <p:sp>
        <p:nvSpPr>
          <p:cNvPr id="55"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58"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7"/>
          </p:nvPr>
        </p:nvSpPr>
        <p:spPr>
          <a:xfrm>
            <a:off x="719927" y="2160588"/>
            <a:ext cx="3958434" cy="1439862"/>
          </a:xfrm>
          <a:prstGeom prst="roundRect">
            <a:avLst>
              <a:gd name="adj" fmla="val 5286"/>
            </a:avLst>
          </a:prstGeom>
        </p:spPr>
        <p:txBody>
          <a:bodyPr/>
          <a:lstStyle/>
          <a:p>
            <a:pPr lvl="0"/>
            <a:r>
              <a:rPr lang="en-US" noProof="0" dirty="0" smtClean="0"/>
              <a:t>Click icon to add picture</a:t>
            </a:r>
            <a:endParaRPr lang="en-GB" noProof="0" dirty="0"/>
          </a:p>
        </p:txBody>
      </p:sp>
      <p:sp>
        <p:nvSpPr>
          <p:cNvPr id="59"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8"/>
          </p:nvPr>
        </p:nvSpPr>
        <p:spPr>
          <a:xfrm>
            <a:off x="719926" y="3960813"/>
            <a:ext cx="3958433" cy="1440050"/>
          </a:xfrm>
          <a:prstGeom prst="roundRect">
            <a:avLst>
              <a:gd name="adj" fmla="val 5286"/>
            </a:avLst>
          </a:prstGeom>
        </p:spPr>
        <p:txBody>
          <a:bodyPr/>
          <a:lstStyle/>
          <a:p>
            <a:pPr lvl="0"/>
            <a:r>
              <a:rPr lang="en-US" noProof="0" dirty="0" smtClean="0"/>
              <a:t>Click icon to add picture</a:t>
            </a:r>
            <a:endParaRPr lang="en-GB" noProof="0" dirty="0"/>
          </a:p>
        </p:txBody>
      </p:sp>
      <p:sp>
        <p:nvSpPr>
          <p:cNvPr id="61" name="Text Placeholder 6"/>
          <p:cNvSpPr>
            <a:spLocks noGrp="1"/>
          </p:cNvSpPr>
          <p:nvPr>
            <p:ph type="body" sz="quarter" idx="13"/>
          </p:nvPr>
        </p:nvSpPr>
        <p:spPr>
          <a:xfrm>
            <a:off x="719136" y="5760000"/>
            <a:ext cx="3959225" cy="360363"/>
          </a:xfrm>
          <a:prstGeom prst="rect">
            <a:avLst/>
          </a:prstGeom>
        </p:spPr>
        <p:txBody>
          <a:bodyPr>
            <a:normAutofit/>
          </a:bodyPr>
          <a:lstStyle>
            <a:lvl1pPr marL="0" marR="0" indent="0" algn="l" defTabSz="914400" rtl="0" eaLnBrk="0" fontAlgn="base" latinLnBrk="0" hangingPunct="0">
              <a:lnSpc>
                <a:spcPct val="100000"/>
              </a:lnSpc>
              <a:spcBef>
                <a:spcPts val="0"/>
              </a:spcBef>
              <a:spcAft>
                <a:spcPts val="1200"/>
              </a:spcAft>
              <a:buClrTx/>
              <a:buSzTx/>
              <a:buFontTx/>
              <a:buNone/>
              <a:tabLst/>
              <a:defRPr sz="2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solidFill>
                  <a:schemeClr val="tx1"/>
                </a:solidFill>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solidFill>
                  <a:schemeClr val="tx1"/>
                </a:solidFill>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ＭＳ Ｐゴシック" charset="0"/>
                <a:cs typeface="Arial" pitchFamily="34" charset="0"/>
              </a:rPr>
              <a:t>Click to edit Master text styles</a:t>
            </a:r>
          </a:p>
        </p:txBody>
      </p:sp>
      <p:sp>
        <p:nvSpPr>
          <p:cNvPr id="60"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Tree>
    <p:extLst>
      <p:ext uri="{BB962C8B-B14F-4D97-AF65-F5344CB8AC3E}">
        <p14:creationId xmlns:p14="http://schemas.microsoft.com/office/powerpoint/2010/main" val="3430770233"/>
      </p:ext>
    </p:extLst>
  </p:cSld>
  <p:clrMapOvr>
    <a:masterClrMapping/>
  </p:clrMapOvr>
  <p:timing>
    <p:tnLst>
      <p:par>
        <p:cTn id="1" dur="indefinite" restart="never" nodeType="tmRoot"/>
      </p:par>
    </p:tnLst>
  </p:timing>
</p:sldLayout>
</file>

<file path=ppt/slideLayouts/slideLayout156.xml><?xml version="1.0" encoding="utf-8"?>
<p:sldLayout xmlns:a="http://schemas.openxmlformats.org/drawingml/2006/main" xmlns:r="http://schemas.openxmlformats.org/officeDocument/2006/relationships" xmlns:p="http://schemas.openxmlformats.org/presentationml/2006/main" preserve="1" userDrawn="1">
  <p:cSld name="1_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719134" y="0"/>
            <a:ext cx="6291266" cy="1079499"/>
          </a:xfrm>
        </p:spPr>
        <p:txBody>
          <a:bodyPr/>
          <a:lstStyle/>
          <a:p>
            <a:r>
              <a:rPr lang="en-GB" dirty="0" smtClean="0"/>
              <a:t>Click to edit Master title style</a:t>
            </a:r>
            <a:endParaRPr lang="en-US" dirty="0"/>
          </a:p>
        </p:txBody>
      </p:sp>
      <p:sp>
        <p:nvSpPr>
          <p:cNvPr id="4" name="Text Placeholder 3"/>
          <p:cNvSpPr>
            <a:spLocks noGrp="1"/>
          </p:cNvSpPr>
          <p:nvPr>
            <p:ph type="body" sz="half" idx="2"/>
          </p:nvPr>
        </p:nvSpPr>
        <p:spPr>
          <a:xfrm>
            <a:off x="5038722" y="2160588"/>
            <a:ext cx="3600845" cy="3959775"/>
          </a:xfrm>
          <a:prstGeom prst="rect">
            <a:avLst/>
          </a:prstGeom>
        </p:spPr>
        <p:txBody>
          <a:bodyPr>
            <a:normAutofit/>
          </a:bodyPr>
          <a:lstStyle>
            <a:lvl1pPr marL="0" marR="0" indent="0" algn="l" defTabSz="914400" rtl="0" eaLnBrk="0" fontAlgn="base" latinLnBrk="0" hangingPunct="0">
              <a:lnSpc>
                <a:spcPct val="100000"/>
              </a:lnSpc>
              <a:spcBef>
                <a:spcPts val="0"/>
              </a:spcBef>
              <a:spcAft>
                <a:spcPts val="1200"/>
              </a:spcAft>
              <a:buClrTx/>
              <a:buSzTx/>
              <a:buFontTx/>
              <a:buNone/>
              <a:tabLst/>
              <a:defRPr>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latin typeface="Franklin Gothic Book"/>
                <a:ea typeface="Franklin Gothic Book"/>
                <a:cs typeface="Franklin Gothic Book"/>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latin typeface="Franklin Gothic Book"/>
                <a:ea typeface="Franklin Gothic Book"/>
                <a:cs typeface="Franklin Gothic Book"/>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atin typeface="Franklin Gothic Book"/>
                <a:ea typeface="Franklin Gothic Book"/>
                <a:cs typeface="Franklin Gothic Book"/>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ＭＳ Ｐゴシック" charset="0"/>
                <a:cs typeface="Arial" pitchFamily="34" charset="0"/>
              </a:rPr>
              <a:t>Click to edit Master text styles</a:t>
            </a:r>
          </a:p>
          <a:p>
            <a:pPr marL="179388" marR="0" lvl="1" indent="-179388" algn="l" defTabSz="914400" rtl="0" eaLnBrk="0" fontAlgn="base" latinLnBrk="0" hangingPunct="0">
              <a:lnSpc>
                <a:spcPct val="100000"/>
              </a:lnSpc>
              <a:spcBef>
                <a:spcPts val="0"/>
              </a:spcBef>
              <a:spcAft>
                <a:spcPts val="1200"/>
              </a:spcAft>
              <a:buClrTx/>
              <a:buSzTx/>
              <a:buFont typeface="Arial" charset="0"/>
              <a:buChar char="•"/>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Arial" charset="0"/>
                <a:cs typeface="Arial" pitchFamily="34" charset="0"/>
              </a:rPr>
              <a:t>Second level</a:t>
            </a:r>
          </a:p>
          <a:p>
            <a:pPr marL="360000" marR="0" lvl="2"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Arial" charset="0"/>
                <a:cs typeface="Arial" pitchFamily="34" charset="0"/>
              </a:rPr>
              <a:t>Third level</a:t>
            </a:r>
          </a:p>
          <a:p>
            <a:pPr marL="540000" marR="0" lvl="3"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Arial" charset="0"/>
                <a:cs typeface="Arial" pitchFamily="34" charset="0"/>
              </a:rPr>
              <a:t>Fourth level</a:t>
            </a:r>
          </a:p>
        </p:txBody>
      </p:sp>
      <p:sp>
        <p:nvSpPr>
          <p:cNvPr id="54" name="Date Placeholder 3"/>
          <p:cNvSpPr>
            <a:spLocks noGrp="1"/>
          </p:cNvSpPr>
          <p:nvPr>
            <p:ph type="dt" sz="half" idx="10"/>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00462533-9E6C-4E99-953E-2D2536720C44}" type="datetime1">
              <a:rPr lang="en-US" smtClean="0"/>
              <a:t>8/30/2019</a:t>
            </a:fld>
            <a:endParaRPr lang="en-GB" dirty="0"/>
          </a:p>
        </p:txBody>
      </p:sp>
      <p:sp>
        <p:nvSpPr>
          <p:cNvPr id="55"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58"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7"/>
          </p:nvPr>
        </p:nvSpPr>
        <p:spPr>
          <a:xfrm>
            <a:off x="719927" y="2160588"/>
            <a:ext cx="3956054" cy="719137"/>
          </a:xfrm>
          <a:prstGeom prst="roundRect">
            <a:avLst>
              <a:gd name="adj" fmla="val 5286"/>
            </a:avLst>
          </a:prstGeom>
        </p:spPr>
        <p:txBody>
          <a:bodyPr/>
          <a:lstStyle/>
          <a:p>
            <a:pPr lvl="0"/>
            <a:r>
              <a:rPr lang="en-US" noProof="0" dirty="0" smtClean="0"/>
              <a:t>Click icon to add picture</a:t>
            </a:r>
            <a:endParaRPr lang="en-GB" noProof="0" dirty="0"/>
          </a:p>
        </p:txBody>
      </p:sp>
      <p:sp>
        <p:nvSpPr>
          <p:cNvPr id="59"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8"/>
          </p:nvPr>
        </p:nvSpPr>
        <p:spPr>
          <a:xfrm>
            <a:off x="719927" y="3240788"/>
            <a:ext cx="1797847" cy="2159212"/>
          </a:xfrm>
          <a:prstGeom prst="roundRect">
            <a:avLst>
              <a:gd name="adj" fmla="val 5286"/>
            </a:avLst>
          </a:prstGeom>
        </p:spPr>
        <p:txBody>
          <a:bodyPr/>
          <a:lstStyle/>
          <a:p>
            <a:pPr lvl="0"/>
            <a:r>
              <a:rPr lang="en-US" noProof="0" dirty="0" smtClean="0"/>
              <a:t>Click icon to add picture</a:t>
            </a:r>
            <a:endParaRPr lang="en-GB" noProof="0" dirty="0"/>
          </a:p>
        </p:txBody>
      </p:sp>
      <p:sp>
        <p:nvSpPr>
          <p:cNvPr id="61" name="Text Placeholder 6"/>
          <p:cNvSpPr>
            <a:spLocks noGrp="1"/>
          </p:cNvSpPr>
          <p:nvPr>
            <p:ph type="body" sz="quarter" idx="13"/>
          </p:nvPr>
        </p:nvSpPr>
        <p:spPr>
          <a:xfrm>
            <a:off x="719136" y="5760000"/>
            <a:ext cx="3956845" cy="360363"/>
          </a:xfrm>
          <a:prstGeom prst="rect">
            <a:avLst/>
          </a:prstGeom>
        </p:spPr>
        <p:txBody>
          <a:bodyPr>
            <a:normAutofit/>
          </a:bodyPr>
          <a:lstStyle>
            <a:lvl1pPr marL="0" marR="0" indent="0" algn="l" defTabSz="914400" rtl="0" eaLnBrk="0" fontAlgn="base" latinLnBrk="0" hangingPunct="0">
              <a:lnSpc>
                <a:spcPct val="100000"/>
              </a:lnSpc>
              <a:spcBef>
                <a:spcPts val="0"/>
              </a:spcBef>
              <a:spcAft>
                <a:spcPts val="1200"/>
              </a:spcAft>
              <a:buClrTx/>
              <a:buSzTx/>
              <a:buFontTx/>
              <a:buNone/>
              <a:tabLst/>
              <a:defRPr sz="2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solidFill>
                  <a:schemeClr val="tx1"/>
                </a:solidFill>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solidFill>
                  <a:schemeClr val="tx1"/>
                </a:solidFill>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ＭＳ Ｐゴシック" charset="0"/>
                <a:cs typeface="Arial" pitchFamily="34" charset="0"/>
              </a:rPr>
              <a:t>Click to edit Master text styles</a:t>
            </a:r>
          </a:p>
        </p:txBody>
      </p:sp>
      <p:sp>
        <p:nvSpPr>
          <p:cNvPr id="62"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9"/>
          </p:nvPr>
        </p:nvSpPr>
        <p:spPr>
          <a:xfrm>
            <a:off x="2878135" y="3240788"/>
            <a:ext cx="1797846" cy="2159212"/>
          </a:xfrm>
          <a:prstGeom prst="roundRect">
            <a:avLst>
              <a:gd name="adj" fmla="val 5286"/>
            </a:avLst>
          </a:prstGeom>
        </p:spPr>
        <p:txBody>
          <a:bodyPr/>
          <a:lstStyle/>
          <a:p>
            <a:pPr lvl="0"/>
            <a:r>
              <a:rPr lang="en-US" noProof="0" dirty="0" smtClean="0"/>
              <a:t>Click icon to add picture</a:t>
            </a:r>
            <a:endParaRPr lang="en-GB" noProof="0" dirty="0"/>
          </a:p>
        </p:txBody>
      </p:sp>
      <p:sp>
        <p:nvSpPr>
          <p:cNvPr id="60"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Tree>
    <p:extLst>
      <p:ext uri="{BB962C8B-B14F-4D97-AF65-F5344CB8AC3E}">
        <p14:creationId xmlns:p14="http://schemas.microsoft.com/office/powerpoint/2010/main" val="3756872607"/>
      </p:ext>
    </p:extLst>
  </p:cSld>
  <p:clrMapOvr>
    <a:masterClrMapping/>
  </p:clrMapOvr>
  <p:timing>
    <p:tnLst>
      <p:par>
        <p:cTn id="1" dur="indefinite" restart="never" nodeType="tmRoot"/>
      </p:par>
    </p:tnLst>
  </p:timing>
</p:sldLayout>
</file>

<file path=ppt/slideLayouts/slideLayout157.xml><?xml version="1.0" encoding="utf-8"?>
<p:sldLayout xmlns:a="http://schemas.openxmlformats.org/drawingml/2006/main" xmlns:r="http://schemas.openxmlformats.org/officeDocument/2006/relationships" xmlns:p="http://schemas.openxmlformats.org/presentationml/2006/main" preserve="1" userDrawn="1">
  <p:cSld name="5_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719134" y="0"/>
            <a:ext cx="6291266" cy="1079499"/>
          </a:xfrm>
        </p:spPr>
        <p:txBody>
          <a:bodyPr/>
          <a:lstStyle/>
          <a:p>
            <a:r>
              <a:rPr lang="en-GB" dirty="0" smtClean="0"/>
              <a:t>Click to edit Master title style</a:t>
            </a:r>
            <a:endParaRPr lang="en-US" dirty="0"/>
          </a:p>
        </p:txBody>
      </p:sp>
      <p:sp>
        <p:nvSpPr>
          <p:cNvPr id="4" name="Text Placeholder 3"/>
          <p:cNvSpPr>
            <a:spLocks noGrp="1"/>
          </p:cNvSpPr>
          <p:nvPr>
            <p:ph type="body" sz="half" idx="2"/>
          </p:nvPr>
        </p:nvSpPr>
        <p:spPr>
          <a:xfrm>
            <a:off x="5038722" y="2160588"/>
            <a:ext cx="3600845" cy="3959775"/>
          </a:xfrm>
          <a:prstGeom prst="rect">
            <a:avLst/>
          </a:prstGeom>
        </p:spPr>
        <p:txBody>
          <a:bodyPr>
            <a:normAutofit/>
          </a:bodyPr>
          <a:lstStyle>
            <a:lvl1pPr marL="0" marR="0" indent="0" algn="l" defTabSz="914400" rtl="0" eaLnBrk="0" fontAlgn="base" latinLnBrk="0" hangingPunct="0">
              <a:lnSpc>
                <a:spcPct val="100000"/>
              </a:lnSpc>
              <a:spcBef>
                <a:spcPts val="0"/>
              </a:spcBef>
              <a:spcAft>
                <a:spcPts val="1200"/>
              </a:spcAft>
              <a:buClrTx/>
              <a:buSzTx/>
              <a:buFontTx/>
              <a:buNone/>
              <a:tabLst/>
              <a:defRPr>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latin typeface="Franklin Gothic Book"/>
                <a:ea typeface="Franklin Gothic Book"/>
                <a:cs typeface="Franklin Gothic Book"/>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latin typeface="Franklin Gothic Book"/>
                <a:ea typeface="Franklin Gothic Book"/>
                <a:cs typeface="Franklin Gothic Book"/>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atin typeface="Franklin Gothic Book"/>
                <a:ea typeface="Franklin Gothic Book"/>
                <a:cs typeface="Franklin Gothic Book"/>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ＭＳ Ｐゴシック" charset="0"/>
                <a:cs typeface="Arial" pitchFamily="34" charset="0"/>
              </a:rPr>
              <a:t>Click to edit Master text styles</a:t>
            </a:r>
          </a:p>
          <a:p>
            <a:pPr marL="179388" marR="0" lvl="1" indent="-179388" algn="l" defTabSz="914400" rtl="0" eaLnBrk="0" fontAlgn="base" latinLnBrk="0" hangingPunct="0">
              <a:lnSpc>
                <a:spcPct val="100000"/>
              </a:lnSpc>
              <a:spcBef>
                <a:spcPts val="0"/>
              </a:spcBef>
              <a:spcAft>
                <a:spcPts val="1200"/>
              </a:spcAft>
              <a:buClrTx/>
              <a:buSzTx/>
              <a:buFont typeface="Arial" charset="0"/>
              <a:buChar char="•"/>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Arial" charset="0"/>
                <a:cs typeface="Arial" pitchFamily="34" charset="0"/>
              </a:rPr>
              <a:t>Second level</a:t>
            </a:r>
          </a:p>
          <a:p>
            <a:pPr marL="360000" marR="0" lvl="2"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Arial" charset="0"/>
                <a:cs typeface="Arial" pitchFamily="34" charset="0"/>
              </a:rPr>
              <a:t>Third level</a:t>
            </a:r>
          </a:p>
          <a:p>
            <a:pPr marL="540000" marR="0" lvl="3"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Arial" charset="0"/>
                <a:cs typeface="Arial" pitchFamily="34" charset="0"/>
              </a:rPr>
              <a:t>Fourth level</a:t>
            </a:r>
          </a:p>
        </p:txBody>
      </p:sp>
      <p:sp>
        <p:nvSpPr>
          <p:cNvPr id="54" name="Date Placeholder 3"/>
          <p:cNvSpPr>
            <a:spLocks noGrp="1"/>
          </p:cNvSpPr>
          <p:nvPr>
            <p:ph type="dt" sz="half" idx="10"/>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B0FBD63B-1D66-4CF9-BFC9-9D2DAFDB14B8}" type="datetime1">
              <a:rPr lang="en-US" smtClean="0"/>
              <a:t>8/30/2019</a:t>
            </a:fld>
            <a:endParaRPr lang="en-GB" dirty="0"/>
          </a:p>
        </p:txBody>
      </p:sp>
      <p:sp>
        <p:nvSpPr>
          <p:cNvPr id="55"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58"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7"/>
          </p:nvPr>
        </p:nvSpPr>
        <p:spPr>
          <a:xfrm>
            <a:off x="719927" y="2160588"/>
            <a:ext cx="3956054" cy="719137"/>
          </a:xfrm>
          <a:prstGeom prst="roundRect">
            <a:avLst>
              <a:gd name="adj" fmla="val 15436"/>
            </a:avLst>
          </a:prstGeom>
        </p:spPr>
        <p:txBody>
          <a:bodyPr/>
          <a:lstStyle/>
          <a:p>
            <a:pPr lvl="0"/>
            <a:r>
              <a:rPr lang="en-US" noProof="0" dirty="0" smtClean="0"/>
              <a:t>Click icon to add picture</a:t>
            </a:r>
            <a:endParaRPr lang="en-GB" noProof="0" dirty="0"/>
          </a:p>
        </p:txBody>
      </p:sp>
      <p:sp>
        <p:nvSpPr>
          <p:cNvPr id="59"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8"/>
          </p:nvPr>
        </p:nvSpPr>
        <p:spPr>
          <a:xfrm>
            <a:off x="719927" y="3240788"/>
            <a:ext cx="3956054" cy="2159212"/>
          </a:xfrm>
          <a:prstGeom prst="roundRect">
            <a:avLst>
              <a:gd name="adj" fmla="val 5286"/>
            </a:avLst>
          </a:prstGeom>
        </p:spPr>
        <p:txBody>
          <a:bodyPr/>
          <a:lstStyle/>
          <a:p>
            <a:pPr lvl="0"/>
            <a:r>
              <a:rPr lang="en-US" noProof="0" dirty="0" smtClean="0"/>
              <a:t>Click icon to add picture</a:t>
            </a:r>
            <a:endParaRPr lang="en-GB" noProof="0" dirty="0"/>
          </a:p>
        </p:txBody>
      </p:sp>
      <p:sp>
        <p:nvSpPr>
          <p:cNvPr id="61" name="Text Placeholder 6"/>
          <p:cNvSpPr>
            <a:spLocks noGrp="1"/>
          </p:cNvSpPr>
          <p:nvPr>
            <p:ph type="body" sz="quarter" idx="13"/>
          </p:nvPr>
        </p:nvSpPr>
        <p:spPr>
          <a:xfrm>
            <a:off x="719136" y="5760000"/>
            <a:ext cx="3956845" cy="360363"/>
          </a:xfrm>
          <a:prstGeom prst="rect">
            <a:avLst/>
          </a:prstGeom>
        </p:spPr>
        <p:txBody>
          <a:bodyPr>
            <a:normAutofit/>
          </a:bodyPr>
          <a:lstStyle>
            <a:lvl1pPr marL="0" marR="0" indent="0" algn="l" defTabSz="914400" rtl="0" eaLnBrk="0" fontAlgn="base" latinLnBrk="0" hangingPunct="0">
              <a:lnSpc>
                <a:spcPct val="100000"/>
              </a:lnSpc>
              <a:spcBef>
                <a:spcPts val="0"/>
              </a:spcBef>
              <a:spcAft>
                <a:spcPts val="1200"/>
              </a:spcAft>
              <a:buClrTx/>
              <a:buSzTx/>
              <a:buFontTx/>
              <a:buNone/>
              <a:tabLst/>
              <a:defRPr sz="2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solidFill>
                  <a:schemeClr val="tx1"/>
                </a:solidFill>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solidFill>
                  <a:schemeClr val="tx1"/>
                </a:solidFill>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ＭＳ Ｐゴシック" charset="0"/>
                <a:cs typeface="Arial" pitchFamily="34" charset="0"/>
              </a:rPr>
              <a:t>Click to edit Master text styles</a:t>
            </a:r>
          </a:p>
        </p:txBody>
      </p:sp>
      <p:sp>
        <p:nvSpPr>
          <p:cNvPr id="60"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Tree>
    <p:extLst>
      <p:ext uri="{BB962C8B-B14F-4D97-AF65-F5344CB8AC3E}">
        <p14:creationId xmlns:p14="http://schemas.microsoft.com/office/powerpoint/2010/main" val="2574599299"/>
      </p:ext>
    </p:extLst>
  </p:cSld>
  <p:clrMapOvr>
    <a:masterClrMapping/>
  </p:clrMapOvr>
  <p:timing>
    <p:tnLst>
      <p:par>
        <p:cTn id="1" dur="indefinite" restart="never" nodeType="tmRoot"/>
      </p:par>
    </p:tnLst>
  </p:timing>
</p:sldLayout>
</file>

<file path=ppt/slideLayouts/slideLayout158.xml><?xml version="1.0" encoding="utf-8"?>
<p:sldLayout xmlns:a="http://schemas.openxmlformats.org/drawingml/2006/main" xmlns:r="http://schemas.openxmlformats.org/officeDocument/2006/relationships" xmlns:p="http://schemas.openxmlformats.org/presentationml/2006/main" preserve="1" userDrawn="1">
  <p:cSld name="4_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719134" y="0"/>
            <a:ext cx="6291266" cy="1079499"/>
          </a:xfrm>
        </p:spPr>
        <p:txBody>
          <a:bodyPr/>
          <a:lstStyle/>
          <a:p>
            <a:r>
              <a:rPr lang="en-GB" dirty="0" smtClean="0"/>
              <a:t>Click to edit Master title style</a:t>
            </a:r>
            <a:endParaRPr lang="en-US" dirty="0"/>
          </a:p>
        </p:txBody>
      </p:sp>
      <p:sp>
        <p:nvSpPr>
          <p:cNvPr id="4" name="Text Placeholder 3"/>
          <p:cNvSpPr>
            <a:spLocks noGrp="1"/>
          </p:cNvSpPr>
          <p:nvPr>
            <p:ph type="body" sz="half" idx="2"/>
          </p:nvPr>
        </p:nvSpPr>
        <p:spPr>
          <a:xfrm>
            <a:off x="5038722" y="2160588"/>
            <a:ext cx="3600845" cy="3959775"/>
          </a:xfrm>
          <a:prstGeom prst="rect">
            <a:avLst/>
          </a:prstGeom>
        </p:spPr>
        <p:txBody>
          <a:bodyPr>
            <a:normAutofit/>
          </a:bodyPr>
          <a:lstStyle>
            <a:lvl1pPr marL="0" marR="0" indent="0" algn="l" defTabSz="914400" rtl="0" eaLnBrk="0" fontAlgn="base" latinLnBrk="0" hangingPunct="0">
              <a:lnSpc>
                <a:spcPct val="100000"/>
              </a:lnSpc>
              <a:spcBef>
                <a:spcPts val="0"/>
              </a:spcBef>
              <a:spcAft>
                <a:spcPts val="1200"/>
              </a:spcAft>
              <a:buClrTx/>
              <a:buSzTx/>
              <a:buFontTx/>
              <a:buNone/>
              <a:tabLst/>
              <a:defRPr>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latin typeface="Franklin Gothic Book"/>
                <a:ea typeface="Franklin Gothic Book"/>
                <a:cs typeface="Franklin Gothic Book"/>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latin typeface="Franklin Gothic Book"/>
                <a:ea typeface="Franklin Gothic Book"/>
                <a:cs typeface="Franklin Gothic Book"/>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atin typeface="Franklin Gothic Book"/>
                <a:ea typeface="Franklin Gothic Book"/>
                <a:cs typeface="Franklin Gothic Book"/>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ＭＳ Ｐゴシック" charset="0"/>
                <a:cs typeface="Arial" pitchFamily="34" charset="0"/>
              </a:rPr>
              <a:t>Click to edit Master text styles</a:t>
            </a:r>
          </a:p>
          <a:p>
            <a:pPr marL="179388" marR="0" lvl="1" indent="-179388" algn="l" defTabSz="914400" rtl="0" eaLnBrk="0" fontAlgn="base" latinLnBrk="0" hangingPunct="0">
              <a:lnSpc>
                <a:spcPct val="100000"/>
              </a:lnSpc>
              <a:spcBef>
                <a:spcPts val="0"/>
              </a:spcBef>
              <a:spcAft>
                <a:spcPts val="1200"/>
              </a:spcAft>
              <a:buClrTx/>
              <a:buSzTx/>
              <a:buFont typeface="Arial" charset="0"/>
              <a:buChar char="•"/>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Arial" charset="0"/>
                <a:cs typeface="Arial" pitchFamily="34" charset="0"/>
              </a:rPr>
              <a:t>Second level</a:t>
            </a:r>
          </a:p>
          <a:p>
            <a:pPr marL="360000" marR="0" lvl="2"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Arial" charset="0"/>
                <a:cs typeface="Arial" pitchFamily="34" charset="0"/>
              </a:rPr>
              <a:t>Third level</a:t>
            </a:r>
          </a:p>
          <a:p>
            <a:pPr marL="540000" marR="0" lvl="3"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Arial" charset="0"/>
                <a:cs typeface="Arial" pitchFamily="34" charset="0"/>
              </a:rPr>
              <a:t>Fourth level</a:t>
            </a:r>
          </a:p>
        </p:txBody>
      </p:sp>
      <p:sp>
        <p:nvSpPr>
          <p:cNvPr id="54" name="Date Placeholder 3"/>
          <p:cNvSpPr>
            <a:spLocks noGrp="1"/>
          </p:cNvSpPr>
          <p:nvPr>
            <p:ph type="dt" sz="half" idx="10"/>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28263C03-30D7-4B9F-AB89-27CFC04422E8}" type="datetime1">
              <a:rPr lang="en-US" smtClean="0"/>
              <a:t>8/30/2019</a:t>
            </a:fld>
            <a:endParaRPr lang="en-GB" dirty="0"/>
          </a:p>
        </p:txBody>
      </p:sp>
      <p:sp>
        <p:nvSpPr>
          <p:cNvPr id="55"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58"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7"/>
          </p:nvPr>
        </p:nvSpPr>
        <p:spPr>
          <a:xfrm>
            <a:off x="719927" y="2160588"/>
            <a:ext cx="3958433" cy="719137"/>
          </a:xfrm>
          <a:prstGeom prst="roundRect">
            <a:avLst>
              <a:gd name="adj" fmla="val 10361"/>
            </a:avLst>
          </a:prstGeom>
        </p:spPr>
        <p:txBody>
          <a:bodyPr>
            <a:normAutofit/>
          </a:bodyPr>
          <a:lstStyle>
            <a:lvl1pPr>
              <a:defRPr sz="1200"/>
            </a:lvl1pPr>
          </a:lstStyle>
          <a:p>
            <a:pPr lvl="0"/>
            <a:r>
              <a:rPr lang="en-US" noProof="0" dirty="0" smtClean="0"/>
              <a:t>Click icon to add picture</a:t>
            </a:r>
            <a:endParaRPr lang="en-GB" noProof="0" dirty="0"/>
          </a:p>
        </p:txBody>
      </p:sp>
      <p:sp>
        <p:nvSpPr>
          <p:cNvPr id="59"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8"/>
          </p:nvPr>
        </p:nvSpPr>
        <p:spPr>
          <a:xfrm>
            <a:off x="719927" y="3240788"/>
            <a:ext cx="1797847" cy="1078800"/>
          </a:xfrm>
          <a:prstGeom prst="roundRect">
            <a:avLst>
              <a:gd name="adj" fmla="val 5286"/>
            </a:avLst>
          </a:prstGeom>
        </p:spPr>
        <p:txBody>
          <a:bodyPr>
            <a:normAutofit/>
          </a:bodyPr>
          <a:lstStyle>
            <a:lvl1pPr>
              <a:defRPr sz="1200"/>
            </a:lvl1pPr>
          </a:lstStyle>
          <a:p>
            <a:pPr lvl="0"/>
            <a:r>
              <a:rPr lang="en-US" noProof="0" dirty="0" smtClean="0"/>
              <a:t>Click icon to add picture</a:t>
            </a:r>
            <a:endParaRPr lang="en-GB" noProof="0" dirty="0"/>
          </a:p>
        </p:txBody>
      </p:sp>
      <p:sp>
        <p:nvSpPr>
          <p:cNvPr id="61" name="Text Placeholder 6"/>
          <p:cNvSpPr>
            <a:spLocks noGrp="1"/>
          </p:cNvSpPr>
          <p:nvPr>
            <p:ph type="body" sz="quarter" idx="13"/>
          </p:nvPr>
        </p:nvSpPr>
        <p:spPr>
          <a:xfrm>
            <a:off x="719136" y="5760000"/>
            <a:ext cx="3959224" cy="360363"/>
          </a:xfrm>
          <a:prstGeom prst="rect">
            <a:avLst/>
          </a:prstGeom>
        </p:spPr>
        <p:txBody>
          <a:bodyPr>
            <a:normAutofit/>
          </a:bodyPr>
          <a:lstStyle>
            <a:lvl1pPr marL="0" marR="0" indent="0" algn="l" defTabSz="914400" rtl="0" eaLnBrk="0" fontAlgn="base" latinLnBrk="0" hangingPunct="0">
              <a:lnSpc>
                <a:spcPct val="100000"/>
              </a:lnSpc>
              <a:spcBef>
                <a:spcPts val="0"/>
              </a:spcBef>
              <a:spcAft>
                <a:spcPts val="1200"/>
              </a:spcAft>
              <a:buClrTx/>
              <a:buSzTx/>
              <a:buFontTx/>
              <a:buNone/>
              <a:tabLst/>
              <a:defRPr sz="2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solidFill>
                  <a:schemeClr val="tx1"/>
                </a:solidFill>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solidFill>
                  <a:schemeClr val="tx1"/>
                </a:solidFill>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ＭＳ Ｐゴシック" charset="0"/>
                <a:cs typeface="Arial" pitchFamily="34" charset="0"/>
              </a:rPr>
              <a:t>Click to edit Master text styles</a:t>
            </a:r>
          </a:p>
        </p:txBody>
      </p:sp>
      <p:sp>
        <p:nvSpPr>
          <p:cNvPr id="62"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9"/>
          </p:nvPr>
        </p:nvSpPr>
        <p:spPr>
          <a:xfrm>
            <a:off x="2878136" y="3240788"/>
            <a:ext cx="1800224" cy="1078800"/>
          </a:xfrm>
          <a:prstGeom prst="roundRect">
            <a:avLst>
              <a:gd name="adj" fmla="val 5286"/>
            </a:avLst>
          </a:prstGeom>
        </p:spPr>
        <p:txBody>
          <a:bodyPr>
            <a:normAutofit/>
          </a:bodyPr>
          <a:lstStyle>
            <a:lvl1pPr>
              <a:defRPr sz="1200"/>
            </a:lvl1pPr>
          </a:lstStyle>
          <a:p>
            <a:pPr lvl="0"/>
            <a:r>
              <a:rPr lang="en-US" noProof="0" dirty="0" smtClean="0"/>
              <a:t>Click icon to add picture</a:t>
            </a:r>
            <a:endParaRPr lang="en-GB" noProof="0" dirty="0"/>
          </a:p>
        </p:txBody>
      </p:sp>
      <p:sp>
        <p:nvSpPr>
          <p:cNvPr id="60"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20"/>
          </p:nvPr>
        </p:nvSpPr>
        <p:spPr>
          <a:xfrm>
            <a:off x="719927" y="4680838"/>
            <a:ext cx="3958433" cy="719162"/>
          </a:xfrm>
          <a:prstGeom prst="roundRect">
            <a:avLst>
              <a:gd name="adj" fmla="val 5286"/>
            </a:avLst>
          </a:prstGeom>
        </p:spPr>
        <p:txBody>
          <a:bodyPr>
            <a:normAutofit/>
          </a:bodyPr>
          <a:lstStyle>
            <a:lvl1pPr>
              <a:defRPr sz="1200"/>
            </a:lvl1pPr>
          </a:lstStyle>
          <a:p>
            <a:pPr lvl="0"/>
            <a:r>
              <a:rPr lang="en-US" noProof="0" dirty="0" smtClean="0"/>
              <a:t>Click icon to add picture</a:t>
            </a:r>
            <a:endParaRPr lang="en-GB" noProof="0" dirty="0"/>
          </a:p>
        </p:txBody>
      </p:sp>
      <p:sp>
        <p:nvSpPr>
          <p:cNvPr id="63"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Tree>
    <p:extLst>
      <p:ext uri="{BB962C8B-B14F-4D97-AF65-F5344CB8AC3E}">
        <p14:creationId xmlns:p14="http://schemas.microsoft.com/office/powerpoint/2010/main" val="4283966015"/>
      </p:ext>
    </p:extLst>
  </p:cSld>
  <p:clrMapOvr>
    <a:masterClrMapping/>
  </p:clrMapOvr>
  <p:timing>
    <p:tnLst>
      <p:par>
        <p:cTn id="1" dur="indefinite" restart="never" nodeType="tmRoot"/>
      </p:par>
    </p:tnLst>
  </p:timing>
</p:sldLayout>
</file>

<file path=ppt/slideLayouts/slideLayout159.xml><?xml version="1.0" encoding="utf-8"?>
<p:sldLayout xmlns:a="http://schemas.openxmlformats.org/drawingml/2006/main" xmlns:r="http://schemas.openxmlformats.org/officeDocument/2006/relationships" xmlns:p="http://schemas.openxmlformats.org/presentationml/2006/main" preserve="1" userDrawn="1">
  <p:cSld name="6_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719134" y="0"/>
            <a:ext cx="6291266" cy="1079499"/>
          </a:xfrm>
        </p:spPr>
        <p:txBody>
          <a:bodyPr/>
          <a:lstStyle/>
          <a:p>
            <a:r>
              <a:rPr lang="en-GB" dirty="0" smtClean="0"/>
              <a:t>Click to edit Master title style</a:t>
            </a:r>
            <a:endParaRPr lang="en-US" dirty="0"/>
          </a:p>
        </p:txBody>
      </p:sp>
      <p:sp>
        <p:nvSpPr>
          <p:cNvPr id="4" name="Text Placeholder 3"/>
          <p:cNvSpPr>
            <a:spLocks noGrp="1"/>
          </p:cNvSpPr>
          <p:nvPr>
            <p:ph type="body" sz="half" idx="2"/>
          </p:nvPr>
        </p:nvSpPr>
        <p:spPr>
          <a:xfrm>
            <a:off x="5038722" y="2160588"/>
            <a:ext cx="3600845" cy="3959775"/>
          </a:xfrm>
          <a:prstGeom prst="rect">
            <a:avLst/>
          </a:prstGeom>
        </p:spPr>
        <p:txBody>
          <a:bodyPr>
            <a:normAutofit/>
          </a:bodyPr>
          <a:lstStyle>
            <a:lvl1pPr marL="0" marR="0" indent="0" algn="l" defTabSz="914400" rtl="0" eaLnBrk="0" fontAlgn="base" latinLnBrk="0" hangingPunct="0">
              <a:lnSpc>
                <a:spcPct val="100000"/>
              </a:lnSpc>
              <a:spcBef>
                <a:spcPts val="0"/>
              </a:spcBef>
              <a:spcAft>
                <a:spcPts val="1200"/>
              </a:spcAft>
              <a:buClrTx/>
              <a:buSzTx/>
              <a:buFontTx/>
              <a:buNone/>
              <a:tabLst/>
              <a:defRPr>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latin typeface="Franklin Gothic Book"/>
                <a:ea typeface="Franklin Gothic Book"/>
                <a:cs typeface="Franklin Gothic Book"/>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latin typeface="Franklin Gothic Book"/>
                <a:ea typeface="Franklin Gothic Book"/>
                <a:cs typeface="Franklin Gothic Book"/>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atin typeface="Franklin Gothic Book"/>
                <a:ea typeface="Franklin Gothic Book"/>
                <a:cs typeface="Franklin Gothic Book"/>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ＭＳ Ｐゴシック" charset="0"/>
                <a:cs typeface="Arial" pitchFamily="34" charset="0"/>
              </a:rPr>
              <a:t>Click to edit Master text styles</a:t>
            </a:r>
          </a:p>
          <a:p>
            <a:pPr marL="179388" marR="0" lvl="1" indent="-179388" algn="l" defTabSz="914400" rtl="0" eaLnBrk="0" fontAlgn="base" latinLnBrk="0" hangingPunct="0">
              <a:lnSpc>
                <a:spcPct val="100000"/>
              </a:lnSpc>
              <a:spcBef>
                <a:spcPts val="0"/>
              </a:spcBef>
              <a:spcAft>
                <a:spcPts val="1200"/>
              </a:spcAft>
              <a:buClrTx/>
              <a:buSzTx/>
              <a:buFont typeface="Arial" charset="0"/>
              <a:buChar char="•"/>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Arial" charset="0"/>
                <a:cs typeface="Arial" pitchFamily="34" charset="0"/>
              </a:rPr>
              <a:t>Second level</a:t>
            </a:r>
          </a:p>
          <a:p>
            <a:pPr marL="360000" marR="0" lvl="2"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Arial" charset="0"/>
                <a:cs typeface="Arial" pitchFamily="34" charset="0"/>
              </a:rPr>
              <a:t>Third level</a:t>
            </a:r>
          </a:p>
          <a:p>
            <a:pPr marL="540000" marR="0" lvl="3"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Arial" charset="0"/>
                <a:cs typeface="Arial" pitchFamily="34" charset="0"/>
              </a:rPr>
              <a:t>Fourth level</a:t>
            </a:r>
          </a:p>
        </p:txBody>
      </p:sp>
      <p:sp>
        <p:nvSpPr>
          <p:cNvPr id="54" name="Date Placeholder 3"/>
          <p:cNvSpPr>
            <a:spLocks noGrp="1"/>
          </p:cNvSpPr>
          <p:nvPr>
            <p:ph type="dt" sz="half" idx="10"/>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F7F85517-92A2-449F-94BC-15A11F33D5D9}" type="datetime1">
              <a:rPr lang="en-US" smtClean="0"/>
              <a:t>8/30/2019</a:t>
            </a:fld>
            <a:endParaRPr lang="en-GB" dirty="0"/>
          </a:p>
        </p:txBody>
      </p:sp>
      <p:sp>
        <p:nvSpPr>
          <p:cNvPr id="55"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58"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7"/>
          </p:nvPr>
        </p:nvSpPr>
        <p:spPr>
          <a:xfrm>
            <a:off x="719927" y="2160588"/>
            <a:ext cx="3958433" cy="719137"/>
          </a:xfrm>
          <a:prstGeom prst="roundRect">
            <a:avLst>
              <a:gd name="adj" fmla="val 5286"/>
            </a:avLst>
          </a:prstGeom>
        </p:spPr>
        <p:txBody>
          <a:bodyPr>
            <a:normAutofit/>
          </a:bodyPr>
          <a:lstStyle>
            <a:lvl1pPr>
              <a:defRPr sz="1200"/>
            </a:lvl1pPr>
          </a:lstStyle>
          <a:p>
            <a:pPr lvl="0"/>
            <a:r>
              <a:rPr lang="en-US" noProof="0" dirty="0" smtClean="0"/>
              <a:t>Click icon to add picture</a:t>
            </a:r>
            <a:endParaRPr lang="en-GB" noProof="0" dirty="0"/>
          </a:p>
        </p:txBody>
      </p:sp>
      <p:sp>
        <p:nvSpPr>
          <p:cNvPr id="59"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8"/>
          </p:nvPr>
        </p:nvSpPr>
        <p:spPr>
          <a:xfrm>
            <a:off x="719927" y="3240788"/>
            <a:ext cx="1797847" cy="1078800"/>
          </a:xfrm>
          <a:prstGeom prst="roundRect">
            <a:avLst>
              <a:gd name="adj" fmla="val 5286"/>
            </a:avLst>
          </a:prstGeom>
        </p:spPr>
        <p:txBody>
          <a:bodyPr>
            <a:normAutofit/>
          </a:bodyPr>
          <a:lstStyle>
            <a:lvl1pPr>
              <a:defRPr sz="1200"/>
            </a:lvl1pPr>
          </a:lstStyle>
          <a:p>
            <a:pPr lvl="0"/>
            <a:r>
              <a:rPr lang="en-US" noProof="0" dirty="0" smtClean="0"/>
              <a:t>Click icon to add picture</a:t>
            </a:r>
            <a:endParaRPr lang="en-GB" noProof="0" dirty="0"/>
          </a:p>
        </p:txBody>
      </p:sp>
      <p:sp>
        <p:nvSpPr>
          <p:cNvPr id="61" name="Text Placeholder 6"/>
          <p:cNvSpPr>
            <a:spLocks noGrp="1"/>
          </p:cNvSpPr>
          <p:nvPr>
            <p:ph type="body" sz="quarter" idx="13"/>
          </p:nvPr>
        </p:nvSpPr>
        <p:spPr>
          <a:xfrm>
            <a:off x="719136" y="5760000"/>
            <a:ext cx="3959224" cy="360363"/>
          </a:xfrm>
          <a:prstGeom prst="rect">
            <a:avLst/>
          </a:prstGeom>
        </p:spPr>
        <p:txBody>
          <a:bodyPr>
            <a:normAutofit/>
          </a:bodyPr>
          <a:lstStyle>
            <a:lvl1pPr marL="0" marR="0" indent="0" algn="l" defTabSz="914400" rtl="0" eaLnBrk="0" fontAlgn="base" latinLnBrk="0" hangingPunct="0">
              <a:lnSpc>
                <a:spcPct val="100000"/>
              </a:lnSpc>
              <a:spcBef>
                <a:spcPts val="0"/>
              </a:spcBef>
              <a:spcAft>
                <a:spcPts val="1200"/>
              </a:spcAft>
              <a:buClrTx/>
              <a:buSzTx/>
              <a:buFontTx/>
              <a:buNone/>
              <a:tabLst/>
              <a:defRPr sz="2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solidFill>
                  <a:schemeClr val="tx1"/>
                </a:solidFill>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solidFill>
                  <a:schemeClr val="tx1"/>
                </a:solidFill>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ＭＳ Ｐゴシック" charset="0"/>
                <a:cs typeface="Arial" pitchFamily="34" charset="0"/>
              </a:rPr>
              <a:t>Click to edit Master text styles</a:t>
            </a:r>
          </a:p>
        </p:txBody>
      </p:sp>
      <p:sp>
        <p:nvSpPr>
          <p:cNvPr id="62"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9"/>
          </p:nvPr>
        </p:nvSpPr>
        <p:spPr>
          <a:xfrm>
            <a:off x="2878136" y="3240788"/>
            <a:ext cx="1800224" cy="720025"/>
          </a:xfrm>
          <a:prstGeom prst="roundRect">
            <a:avLst>
              <a:gd name="adj" fmla="val 5286"/>
            </a:avLst>
          </a:prstGeom>
        </p:spPr>
        <p:txBody>
          <a:bodyPr>
            <a:normAutofit/>
          </a:bodyPr>
          <a:lstStyle>
            <a:lvl1pPr>
              <a:defRPr sz="1200"/>
            </a:lvl1pPr>
          </a:lstStyle>
          <a:p>
            <a:pPr lvl="0"/>
            <a:r>
              <a:rPr lang="en-US" noProof="0" dirty="0" smtClean="0"/>
              <a:t>Click icon to add picture</a:t>
            </a:r>
            <a:endParaRPr lang="en-GB" noProof="0" dirty="0"/>
          </a:p>
        </p:txBody>
      </p:sp>
      <p:sp>
        <p:nvSpPr>
          <p:cNvPr id="60"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20"/>
          </p:nvPr>
        </p:nvSpPr>
        <p:spPr>
          <a:xfrm>
            <a:off x="719928" y="4679950"/>
            <a:ext cx="1797846" cy="720050"/>
          </a:xfrm>
          <a:prstGeom prst="roundRect">
            <a:avLst>
              <a:gd name="adj" fmla="val 5286"/>
            </a:avLst>
          </a:prstGeom>
        </p:spPr>
        <p:txBody>
          <a:bodyPr>
            <a:normAutofit/>
          </a:bodyPr>
          <a:lstStyle>
            <a:lvl1pPr>
              <a:defRPr sz="1200"/>
            </a:lvl1pPr>
          </a:lstStyle>
          <a:p>
            <a:pPr lvl="0"/>
            <a:r>
              <a:rPr lang="en-US" noProof="0" dirty="0" smtClean="0"/>
              <a:t>Click icon to add picture</a:t>
            </a:r>
            <a:endParaRPr lang="en-GB" noProof="0" dirty="0"/>
          </a:p>
        </p:txBody>
      </p:sp>
      <p:sp>
        <p:nvSpPr>
          <p:cNvPr id="63"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21"/>
          </p:nvPr>
        </p:nvSpPr>
        <p:spPr>
          <a:xfrm>
            <a:off x="2878135" y="4319588"/>
            <a:ext cx="1797846" cy="1080750"/>
          </a:xfrm>
          <a:prstGeom prst="roundRect">
            <a:avLst>
              <a:gd name="adj" fmla="val 5286"/>
            </a:avLst>
          </a:prstGeom>
        </p:spPr>
        <p:txBody>
          <a:bodyPr>
            <a:normAutofit/>
          </a:bodyPr>
          <a:lstStyle>
            <a:lvl1pPr>
              <a:defRPr sz="1200"/>
            </a:lvl1pPr>
          </a:lstStyle>
          <a:p>
            <a:pPr lvl="0"/>
            <a:r>
              <a:rPr lang="en-US" noProof="0" dirty="0" smtClean="0"/>
              <a:t>Click icon to add picture</a:t>
            </a:r>
            <a:endParaRPr lang="en-GB" noProof="0" dirty="0"/>
          </a:p>
        </p:txBody>
      </p:sp>
      <p:sp>
        <p:nvSpPr>
          <p:cNvPr id="64"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Tree>
    <p:extLst>
      <p:ext uri="{BB962C8B-B14F-4D97-AF65-F5344CB8AC3E}">
        <p14:creationId xmlns:p14="http://schemas.microsoft.com/office/powerpoint/2010/main" val="698144523"/>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2_Single chart">
    <p:spTree>
      <p:nvGrpSpPr>
        <p:cNvPr id="1" name=""/>
        <p:cNvGrpSpPr/>
        <p:nvPr/>
      </p:nvGrpSpPr>
      <p:grpSpPr>
        <a:xfrm>
          <a:off x="0" y="0"/>
          <a:ext cx="0" cy="0"/>
          <a:chOff x="0" y="0"/>
          <a:chExt cx="0" cy="0"/>
        </a:xfrm>
      </p:grpSpPr>
      <p:sp>
        <p:nvSpPr>
          <p:cNvPr id="4" name="Round Same Side Corner Rectangle 3"/>
          <p:cNvSpPr/>
          <p:nvPr userDrawn="1"/>
        </p:nvSpPr>
        <p:spPr>
          <a:xfrm>
            <a:off x="376238" y="1803401"/>
            <a:ext cx="8407400" cy="4657724"/>
          </a:xfrm>
          <a:prstGeom prst="round2SameRect">
            <a:avLst>
              <a:gd name="adj1" fmla="val 2789"/>
              <a:gd name="adj2" fmla="val 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Aft>
                <a:spcPct val="50000"/>
              </a:spcAft>
              <a:defRPr/>
            </a:pPr>
            <a:endParaRPr lang="en-GB" dirty="0">
              <a:latin typeface="Franklin Gothic Book"/>
            </a:endParaRPr>
          </a:p>
        </p:txBody>
      </p:sp>
      <p:sp>
        <p:nvSpPr>
          <p:cNvPr id="5" name="Content Placeholder 4"/>
          <p:cNvSpPr>
            <a:spLocks noGrp="1"/>
          </p:cNvSpPr>
          <p:nvPr>
            <p:ph sz="quarter" idx="10" hasCustomPrompt="1"/>
          </p:nvPr>
        </p:nvSpPr>
        <p:spPr>
          <a:xfrm>
            <a:off x="376238" y="1803401"/>
            <a:ext cx="8407400" cy="4657723"/>
          </a:xfrm>
        </p:spPr>
        <p:txBody>
          <a:bodyPr/>
          <a:lstStyle>
            <a:lvl1pPr>
              <a:defRPr/>
            </a:lvl1pPr>
          </a:lstStyle>
          <a:p>
            <a:pPr lvl="0"/>
            <a:r>
              <a:rPr lang="en-US" dirty="0" smtClean="0"/>
              <a:t>Click icon to add object</a:t>
            </a:r>
          </a:p>
        </p:txBody>
      </p:sp>
      <p:sp>
        <p:nvSpPr>
          <p:cNvPr id="2" name="Title 1" descr="Ideally your title should fit on one line." title="Slide title"/>
          <p:cNvSpPr>
            <a:spLocks noGrp="1"/>
          </p:cNvSpPr>
          <p:nvPr>
            <p:ph type="title"/>
          </p:nvPr>
        </p:nvSpPr>
        <p:spPr/>
        <p:txBody>
          <a:bodyPr/>
          <a:lstStyle/>
          <a:p>
            <a:r>
              <a:rPr lang="en-US" smtClean="0"/>
              <a:t>Click to edit Master title style</a:t>
            </a:r>
            <a:endParaRPr lang="en-GB" dirty="0"/>
          </a:p>
        </p:txBody>
      </p:sp>
      <p:sp>
        <p:nvSpPr>
          <p:cNvPr id="99"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2468DED4-6593-4734-8891-7CAF129CC2FE}" type="datetime1">
              <a:rPr lang="en-US" smtClean="0"/>
              <a:t>8/30/2019</a:t>
            </a:fld>
            <a:endParaRPr lang="en-GB" dirty="0"/>
          </a:p>
        </p:txBody>
      </p:sp>
      <p:sp>
        <p:nvSpPr>
          <p:cNvPr id="100" name="Footer Placeholder 4"/>
          <p:cNvSpPr>
            <a:spLocks noGrp="1"/>
          </p:cNvSpPr>
          <p:nvPr>
            <p:ph type="ftr" sz="quarter" idx="3"/>
          </p:nvPr>
        </p:nvSpPr>
        <p:spPr>
          <a:xfrm>
            <a:off x="0" y="6480000"/>
            <a:ext cx="9144000" cy="378000"/>
          </a:xfrm>
          <a:prstGeom prst="rect">
            <a:avLst/>
          </a:prstGeom>
        </p:spPr>
        <p:txBody>
          <a:bodyPr lIns="0" tIns="0" rIns="0" bIns="0" anchor="ctr"/>
          <a:lstStyle>
            <a:lvl1pPr algn="ctr">
              <a:defRPr lang="en-GB"/>
            </a:lvl1pPr>
          </a:lstStyle>
          <a:p>
            <a:endParaRPr lang="en-GB"/>
          </a:p>
        </p:txBody>
      </p:sp>
      <p:sp>
        <p:nvSpPr>
          <p:cNvPr id="102"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Tree>
    <p:extLst>
      <p:ext uri="{BB962C8B-B14F-4D97-AF65-F5344CB8AC3E}">
        <p14:creationId xmlns:p14="http://schemas.microsoft.com/office/powerpoint/2010/main" val="310076243"/>
      </p:ext>
    </p:extLst>
  </p:cSld>
  <p:clrMapOvr>
    <a:masterClrMapping/>
  </p:clrMapOvr>
  <p:timing>
    <p:tnLst>
      <p:par>
        <p:cTn id="1" dur="indefinite" restart="never" nodeType="tmRoot"/>
      </p:par>
    </p:tnLst>
  </p:timing>
</p:sldLayout>
</file>

<file path=ppt/slideLayouts/slideLayout160.xml><?xml version="1.0" encoding="utf-8"?>
<p:sldLayout xmlns:a="http://schemas.openxmlformats.org/drawingml/2006/main" xmlns:r="http://schemas.openxmlformats.org/officeDocument/2006/relationships" xmlns:p="http://schemas.openxmlformats.org/presentationml/2006/main" preserve="1" userDrawn="1">
  <p:cSld name="3_Single column layout">
    <p:spTree>
      <p:nvGrpSpPr>
        <p:cNvPr id="1" name=""/>
        <p:cNvGrpSpPr/>
        <p:nvPr/>
      </p:nvGrpSpPr>
      <p:grpSpPr>
        <a:xfrm>
          <a:off x="0" y="0"/>
          <a:ext cx="0" cy="0"/>
          <a:chOff x="0" y="0"/>
          <a:chExt cx="0" cy="0"/>
        </a:xfrm>
      </p:grpSpPr>
      <p:sp>
        <p:nvSpPr>
          <p:cNvPr id="3" name="Rectangle 2"/>
          <p:cNvSpPr/>
          <p:nvPr userDrawn="1"/>
        </p:nvSpPr>
        <p:spPr>
          <a:xfrm>
            <a:off x="0" y="1079999"/>
            <a:ext cx="9144000" cy="5400001"/>
          </a:xfrm>
          <a:prstGeom prst="rect">
            <a:avLst/>
          </a:prstGeom>
          <a:solidFill>
            <a:srgbClr val="020000"/>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n>
                <a:noFill/>
              </a:ln>
              <a:latin typeface="Franklin Gothic Book"/>
            </a:endParaRPr>
          </a:p>
        </p:txBody>
      </p:sp>
      <p:sp>
        <p:nvSpPr>
          <p:cNvPr id="2" name="Title 1" descr="Ideally your title should fit on one line." title="Slide title"/>
          <p:cNvSpPr>
            <a:spLocks noGrp="1"/>
          </p:cNvSpPr>
          <p:nvPr>
            <p:ph type="title" hasCustomPrompt="1"/>
          </p:nvPr>
        </p:nvSpPr>
        <p:spPr>
          <a:xfrm>
            <a:off x="708025" y="-1"/>
            <a:ext cx="6348414" cy="1080000"/>
          </a:xfrm>
        </p:spPr>
        <p:txBody>
          <a:bodyPr/>
          <a:lstStyle/>
          <a:p>
            <a:r>
              <a:rPr lang="en-US" dirty="0" smtClean="0"/>
              <a:t>Media</a:t>
            </a:r>
            <a:endParaRPr lang="en-GB" dirty="0"/>
          </a:p>
        </p:txBody>
      </p:sp>
      <p:sp>
        <p:nvSpPr>
          <p:cNvPr id="97"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CD5CF1C1-AF84-4B80-A0B7-D95EDDDA6AA6}" type="datetime1">
              <a:rPr lang="en-US" smtClean="0"/>
              <a:t>8/30/2019</a:t>
            </a:fld>
            <a:endParaRPr lang="en-GB" dirty="0"/>
          </a:p>
        </p:txBody>
      </p:sp>
      <p:sp>
        <p:nvSpPr>
          <p:cNvPr id="98"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100"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Tree>
    <p:extLst>
      <p:ext uri="{BB962C8B-B14F-4D97-AF65-F5344CB8AC3E}">
        <p14:creationId xmlns:p14="http://schemas.microsoft.com/office/powerpoint/2010/main" val="2927931316"/>
      </p:ext>
    </p:extLst>
  </p:cSld>
  <p:clrMapOvr>
    <a:masterClrMapping/>
  </p:clrMapOvr>
  <p:timing>
    <p:tnLst>
      <p:par>
        <p:cTn id="1" dur="indefinite" restart="never" nodeType="tmRoot"/>
      </p:par>
    </p:tnLst>
  </p:timing>
</p:sldLayout>
</file>

<file path=ppt/slideLayouts/slideLayout161.xml><?xml version="1.0" encoding="utf-8"?>
<p:sldLayout xmlns:a="http://schemas.openxmlformats.org/drawingml/2006/main" xmlns:r="http://schemas.openxmlformats.org/officeDocument/2006/relationships" xmlns:p="http://schemas.openxmlformats.org/presentationml/2006/main" preserve="1">
  <p:cSld name="50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89FA8B02-2D07-42B0-B1F2-8488968A967F}" type="datetime1">
              <a:rPr lang="en-US" smtClean="0"/>
              <a:t>8/30/2019</a:t>
            </a:fld>
            <a:endParaRPr lang="en-GB" dirty="0"/>
          </a:p>
        </p:txBody>
      </p:sp>
      <p:sp>
        <p:nvSpPr>
          <p:cNvPr id="4" name="Footer Placeholder 3"/>
          <p:cNvSpPr>
            <a:spLocks noGrp="1"/>
          </p:cNvSpPr>
          <p:nvPr>
            <p:ph type="ftr" sz="quarter" idx="11"/>
            <p:custDataLst>
              <p:tags r:id="rId1"/>
            </p:custDataLst>
          </p:nvPr>
        </p:nvSpPr>
        <p:spPr>
          <a:xfrm>
            <a:off x="0" y="6480000"/>
            <a:ext cx="9144000" cy="378000"/>
          </a:xfrm>
        </p:spPr>
        <p:txBody>
          <a:bodyPr/>
          <a:lstStyle>
            <a:lvl1pPr algn="ctr">
              <a:defRPr lang="en-GB" sz="1000" b="0" i="0" u="none">
                <a:solidFill>
                  <a:srgbClr val="FFFFFF"/>
                </a:solidFill>
                <a:latin typeface="Arial"/>
              </a:defRPr>
            </a:lvl1pPr>
          </a:lstStyle>
          <a:p>
            <a:endParaRPr lang="en-GB" b="1"/>
          </a:p>
        </p:txBody>
      </p:sp>
      <p:sp>
        <p:nvSpPr>
          <p:cNvPr id="5" name="Slide Number Placeholder 4"/>
          <p:cNvSpPr>
            <a:spLocks noGrp="1"/>
          </p:cNvSpPr>
          <p:nvPr>
            <p:ph type="sldNum" sz="quarter" idx="12"/>
          </p:nvPr>
        </p:nvSpPr>
        <p:spPr/>
        <p:txBody>
          <a:bodyPr/>
          <a:lstStyle/>
          <a:p>
            <a:fld id="{71F9F866-B438-9445-8D9F-1F8FF6608833}" type="slidenum">
              <a:rPr lang="en-GB" smtClean="0"/>
              <a:pPr/>
              <a:t>‹#›</a:t>
            </a:fld>
            <a:endParaRPr lang="en-GB" dirty="0"/>
          </a:p>
        </p:txBody>
      </p:sp>
      <p:sp>
        <p:nvSpPr>
          <p:cNvPr id="6" name="Rectangle 5"/>
          <p:cNvSpPr/>
          <p:nvPr userDrawn="1"/>
        </p:nvSpPr>
        <p:spPr>
          <a:xfrm>
            <a:off x="0" y="0"/>
            <a:ext cx="9144000" cy="6858000"/>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7000" dirty="0" smtClean="0">
                <a:latin typeface="Franklin Gothic Book"/>
              </a:rPr>
              <a:t>Layouts</a:t>
            </a:r>
            <a:r>
              <a:rPr lang="en-US" sz="7000" baseline="0" dirty="0" smtClean="0">
                <a:latin typeface="Franklin Gothic Book"/>
              </a:rPr>
              <a:t> for </a:t>
            </a:r>
            <a:br>
              <a:rPr lang="en-US" sz="7000" baseline="0" dirty="0" smtClean="0">
                <a:latin typeface="Franklin Gothic Book"/>
              </a:rPr>
            </a:br>
            <a:r>
              <a:rPr lang="en-US" sz="7000" baseline="0" dirty="0" smtClean="0">
                <a:latin typeface="Franklin Gothic Book"/>
              </a:rPr>
              <a:t>case studies</a:t>
            </a:r>
            <a:endParaRPr lang="en-US" sz="7000" dirty="0">
              <a:latin typeface="Franklin Gothic Book"/>
            </a:endParaRPr>
          </a:p>
        </p:txBody>
      </p:sp>
      <p:grpSp>
        <p:nvGrpSpPr>
          <p:cNvPr id="7" name="Group 6"/>
          <p:cNvGrpSpPr/>
          <p:nvPr userDrawn="1"/>
        </p:nvGrpSpPr>
        <p:grpSpPr>
          <a:xfrm>
            <a:off x="-903288" y="0"/>
            <a:ext cx="9902857" cy="7638450"/>
            <a:chOff x="-903288" y="0"/>
            <a:chExt cx="9902857" cy="7638450"/>
          </a:xfrm>
        </p:grpSpPr>
        <p:cxnSp>
          <p:nvCxnSpPr>
            <p:cNvPr id="8" name="Straight Connector 7"/>
            <p:cNvCxnSpPr/>
            <p:nvPr userDrawn="1"/>
          </p:nvCxnSpPr>
          <p:spPr bwMode="auto">
            <a:xfrm>
              <a:off x="-903288" y="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userDrawn="1"/>
          </p:nvCxnSpPr>
          <p:spPr bwMode="auto">
            <a:xfrm>
              <a:off x="-903288" y="360363"/>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bwMode="auto">
            <a:xfrm>
              <a:off x="-903288" y="719138"/>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bwMode="auto">
            <a:xfrm>
              <a:off x="-903288" y="10795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userDrawn="1"/>
          </p:nvCxnSpPr>
          <p:spPr bwMode="auto">
            <a:xfrm>
              <a:off x="-903288" y="1439863"/>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userDrawn="1"/>
          </p:nvCxnSpPr>
          <p:spPr bwMode="auto">
            <a:xfrm>
              <a:off x="-903288" y="1800225"/>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userDrawn="1"/>
          </p:nvCxnSpPr>
          <p:spPr bwMode="auto">
            <a:xfrm>
              <a:off x="-903288" y="2160588"/>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userDrawn="1"/>
          </p:nvCxnSpPr>
          <p:spPr bwMode="auto">
            <a:xfrm>
              <a:off x="-903288" y="252095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userDrawn="1"/>
          </p:nvCxnSpPr>
          <p:spPr bwMode="auto">
            <a:xfrm>
              <a:off x="-903288" y="2879725"/>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userDrawn="1"/>
          </p:nvCxnSpPr>
          <p:spPr bwMode="auto">
            <a:xfrm>
              <a:off x="-903288" y="3240088"/>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userDrawn="1"/>
          </p:nvCxnSpPr>
          <p:spPr bwMode="auto">
            <a:xfrm>
              <a:off x="-903288" y="360045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userDrawn="1"/>
          </p:nvCxnSpPr>
          <p:spPr bwMode="auto">
            <a:xfrm>
              <a:off x="-903288" y="3960813"/>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userDrawn="1"/>
          </p:nvCxnSpPr>
          <p:spPr bwMode="auto">
            <a:xfrm>
              <a:off x="-903288" y="4319588"/>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userDrawn="1"/>
          </p:nvCxnSpPr>
          <p:spPr bwMode="auto">
            <a:xfrm>
              <a:off x="-903288" y="467995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userDrawn="1"/>
          </p:nvCxnSpPr>
          <p:spPr bwMode="auto">
            <a:xfrm>
              <a:off x="-903288" y="5040313"/>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userDrawn="1"/>
          </p:nvCxnSpPr>
          <p:spPr bwMode="auto">
            <a:xfrm rot="5400000">
              <a:off x="467915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userDrawn="1"/>
          </p:nvCxnSpPr>
          <p:spPr bwMode="auto">
            <a:xfrm rot="5400000">
              <a:off x="4318792"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userDrawn="1"/>
          </p:nvCxnSpPr>
          <p:spPr bwMode="auto">
            <a:xfrm rot="5400000">
              <a:off x="396001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userDrawn="1"/>
          </p:nvCxnSpPr>
          <p:spPr bwMode="auto">
            <a:xfrm rot="5400000">
              <a:off x="359806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userDrawn="1"/>
          </p:nvCxnSpPr>
          <p:spPr bwMode="auto">
            <a:xfrm rot="5400000">
              <a:off x="3239292"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userDrawn="1"/>
          </p:nvCxnSpPr>
          <p:spPr bwMode="auto">
            <a:xfrm rot="5400000">
              <a:off x="287893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userDrawn="1"/>
          </p:nvCxnSpPr>
          <p:spPr bwMode="auto">
            <a:xfrm rot="5400000">
              <a:off x="251856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userDrawn="1"/>
          </p:nvCxnSpPr>
          <p:spPr bwMode="auto">
            <a:xfrm rot="5400000">
              <a:off x="215820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userDrawn="1"/>
          </p:nvCxnSpPr>
          <p:spPr bwMode="auto">
            <a:xfrm rot="5400000">
              <a:off x="179943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userDrawn="1"/>
          </p:nvCxnSpPr>
          <p:spPr bwMode="auto">
            <a:xfrm rot="5400000">
              <a:off x="143906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userDrawn="1"/>
          </p:nvCxnSpPr>
          <p:spPr bwMode="auto">
            <a:xfrm rot="5400000">
              <a:off x="107870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userDrawn="1"/>
          </p:nvCxnSpPr>
          <p:spPr bwMode="auto">
            <a:xfrm rot="5400000">
              <a:off x="718342"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userDrawn="1"/>
          </p:nvCxnSpPr>
          <p:spPr bwMode="auto">
            <a:xfrm rot="5400000">
              <a:off x="35956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userDrawn="1"/>
          </p:nvCxnSpPr>
          <p:spPr bwMode="auto">
            <a:xfrm rot="5400000">
              <a:off x="-79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userDrawn="1"/>
          </p:nvCxnSpPr>
          <p:spPr bwMode="auto">
            <a:xfrm rot="5400000">
              <a:off x="-361158"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userDrawn="1"/>
          </p:nvCxnSpPr>
          <p:spPr bwMode="auto">
            <a:xfrm rot="5400000">
              <a:off x="6839742"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userDrawn="1"/>
          </p:nvCxnSpPr>
          <p:spPr bwMode="auto">
            <a:xfrm rot="5400000">
              <a:off x="647938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userDrawn="1"/>
          </p:nvCxnSpPr>
          <p:spPr bwMode="auto">
            <a:xfrm rot="5400000">
              <a:off x="611901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userDrawn="1"/>
          </p:nvCxnSpPr>
          <p:spPr bwMode="auto">
            <a:xfrm rot="5400000">
              <a:off x="575865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userDrawn="1"/>
          </p:nvCxnSpPr>
          <p:spPr bwMode="auto">
            <a:xfrm rot="5400000">
              <a:off x="5398292"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userDrawn="1"/>
          </p:nvCxnSpPr>
          <p:spPr bwMode="auto">
            <a:xfrm rot="5400000">
              <a:off x="503951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userDrawn="1"/>
          </p:nvCxnSpPr>
          <p:spPr bwMode="auto">
            <a:xfrm rot="5400000">
              <a:off x="467915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userDrawn="1"/>
          </p:nvCxnSpPr>
          <p:spPr bwMode="auto">
            <a:xfrm rot="5400000">
              <a:off x="720010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userDrawn="1"/>
          </p:nvCxnSpPr>
          <p:spPr bwMode="auto">
            <a:xfrm rot="5400000">
              <a:off x="756046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userDrawn="1"/>
          </p:nvCxnSpPr>
          <p:spPr bwMode="auto">
            <a:xfrm rot="5400000">
              <a:off x="792000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userDrawn="1"/>
          </p:nvCxnSpPr>
          <p:spPr bwMode="auto">
            <a:xfrm rot="5400000">
              <a:off x="828000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userDrawn="1"/>
          </p:nvCxnSpPr>
          <p:spPr bwMode="auto">
            <a:xfrm rot="5400000">
              <a:off x="864000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userDrawn="1"/>
          </p:nvCxnSpPr>
          <p:spPr bwMode="auto">
            <a:xfrm>
              <a:off x="-903288" y="54000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userDrawn="1"/>
          </p:nvCxnSpPr>
          <p:spPr bwMode="auto">
            <a:xfrm>
              <a:off x="-903288" y="57600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userDrawn="1"/>
          </p:nvCxnSpPr>
          <p:spPr bwMode="auto">
            <a:xfrm>
              <a:off x="-903288" y="61200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userDrawn="1"/>
          </p:nvCxnSpPr>
          <p:spPr bwMode="auto">
            <a:xfrm>
              <a:off x="-903288" y="64800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userDrawn="1"/>
          </p:nvCxnSpPr>
          <p:spPr bwMode="auto">
            <a:xfrm>
              <a:off x="-903288" y="68400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096355956"/>
      </p:ext>
    </p:extLst>
  </p:cSld>
  <p:clrMapOvr>
    <a:masterClrMapping/>
  </p:clrMapOvr>
  <p:timing>
    <p:tnLst>
      <p:par>
        <p:cTn id="1" dur="indefinite" restart="never" nodeType="tmRoot"/>
      </p:par>
    </p:tnLst>
  </p:timing>
</p:sldLayout>
</file>

<file path=ppt/slideLayouts/slideLayout162.xml><?xml version="1.0" encoding="utf-8"?>
<p:sldLayout xmlns:a="http://schemas.openxmlformats.org/drawingml/2006/main" xmlns:r="http://schemas.openxmlformats.org/officeDocument/2006/relationships" xmlns:p="http://schemas.openxmlformats.org/presentationml/2006/main" preserve="1" userDrawn="1">
  <p:cSld name="6_Custom Layout">
    <p:spTree>
      <p:nvGrpSpPr>
        <p:cNvPr id="1" name=""/>
        <p:cNvGrpSpPr/>
        <p:nvPr/>
      </p:nvGrpSpPr>
      <p:grpSpPr>
        <a:xfrm>
          <a:off x="0" y="0"/>
          <a:ext cx="0" cy="0"/>
          <a:chOff x="0" y="0"/>
          <a:chExt cx="0" cy="0"/>
        </a:xfrm>
      </p:grpSpPr>
      <p:sp>
        <p:nvSpPr>
          <p:cNvPr id="8" name="Rectangle 7"/>
          <p:cNvSpPr/>
          <p:nvPr userDrawn="1"/>
        </p:nvSpPr>
        <p:spPr>
          <a:xfrm>
            <a:off x="0" y="1079999"/>
            <a:ext cx="9144001" cy="5400001"/>
          </a:xfrm>
          <a:prstGeom prst="rect">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t"/>
          <a:lstStyle/>
          <a:p>
            <a:pPr algn="ctr">
              <a:spcAft>
                <a:spcPts val="600"/>
              </a:spcAft>
            </a:pPr>
            <a:endParaRPr lang="en-US" dirty="0" smtClean="0"/>
          </a:p>
        </p:txBody>
      </p:sp>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1BE28A97-1BA4-4EF4-BECF-FB80F0E980C0}" type="datetime1">
              <a:rPr lang="en-US" smtClean="0"/>
              <a:t>8/30/2019</a:t>
            </a:fld>
            <a:endParaRPr lang="en-GB" dirty="0"/>
          </a:p>
        </p:txBody>
      </p:sp>
      <p:sp>
        <p:nvSpPr>
          <p:cNvPr id="4" name="Footer Placeholder 3"/>
          <p:cNvSpPr>
            <a:spLocks noGrp="1"/>
          </p:cNvSpPr>
          <p:nvPr>
            <p:ph type="ftr" sz="quarter" idx="11"/>
            <p:custDataLst>
              <p:tags r:id="rId1"/>
            </p:custDataLst>
          </p:nvPr>
        </p:nvSpPr>
        <p:spPr>
          <a:xfrm>
            <a:off x="0" y="6480000"/>
            <a:ext cx="9144000" cy="378000"/>
          </a:xfrm>
        </p:spPr>
        <p:txBody>
          <a:bodyPr/>
          <a:lstStyle>
            <a:lvl1pPr algn="ctr">
              <a:defRPr lang="en-GB" sz="1000" b="0" i="0" u="none">
                <a:solidFill>
                  <a:srgbClr val="FFFFFF"/>
                </a:solidFill>
                <a:latin typeface="Arial"/>
              </a:defRPr>
            </a:lvl1pPr>
          </a:lstStyle>
          <a:p>
            <a:endParaRPr lang="en-GB" b="1"/>
          </a:p>
        </p:txBody>
      </p:sp>
      <p:sp>
        <p:nvSpPr>
          <p:cNvPr id="5" name="Slide Number Placeholder 4"/>
          <p:cNvSpPr>
            <a:spLocks noGrp="1"/>
          </p:cNvSpPr>
          <p:nvPr>
            <p:ph type="sldNum" sz="quarter" idx="12"/>
          </p:nvPr>
        </p:nvSpPr>
        <p:spPr/>
        <p:txBody>
          <a:bodyPr/>
          <a:lstStyle/>
          <a:p>
            <a:fld id="{71F9F866-B438-9445-8D9F-1F8FF6608833}" type="slidenum">
              <a:rPr lang="en-GB" smtClean="0"/>
              <a:pPr/>
              <a:t>‹#›</a:t>
            </a:fld>
            <a:endParaRPr lang="en-GB" dirty="0"/>
          </a:p>
        </p:txBody>
      </p:sp>
      <p:sp>
        <p:nvSpPr>
          <p:cNvPr id="6" name="Round Same Side Corner Rectangle 5"/>
          <p:cNvSpPr/>
          <p:nvPr userDrawn="1"/>
        </p:nvSpPr>
        <p:spPr>
          <a:xfrm>
            <a:off x="358774" y="1411899"/>
            <a:ext cx="2879724" cy="5068102"/>
          </a:xfrm>
          <a:prstGeom prst="round2SameRect">
            <a:avLst>
              <a:gd name="adj1" fmla="val 5071"/>
              <a:gd name="adj2" fmla="val 0"/>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t"/>
          <a:lstStyle/>
          <a:p>
            <a:pPr algn="ctr">
              <a:spcAft>
                <a:spcPts val="600"/>
              </a:spcAft>
            </a:pPr>
            <a:endParaRPr lang="en-US" dirty="0" smtClean="0"/>
          </a:p>
        </p:txBody>
      </p:sp>
      <p:sp>
        <p:nvSpPr>
          <p:cNvPr id="10"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4"/>
          </p:nvPr>
        </p:nvSpPr>
        <p:spPr>
          <a:xfrm>
            <a:off x="3598861" y="1411899"/>
            <a:ext cx="4680706" cy="5058751"/>
          </a:xfrm>
          <a:prstGeom prst="round2SameRect">
            <a:avLst>
              <a:gd name="adj1" fmla="val 4426"/>
              <a:gd name="adj2" fmla="val 0"/>
            </a:avLst>
          </a:prstGeom>
        </p:spPr>
        <p:txBody>
          <a:bodyPr/>
          <a:lstStyle/>
          <a:p>
            <a:pPr lvl="0"/>
            <a:r>
              <a:rPr lang="en-US" noProof="0" dirty="0" smtClean="0"/>
              <a:t>Click icon to add picture</a:t>
            </a:r>
            <a:endParaRPr lang="en-GB" noProof="0" dirty="0"/>
          </a:p>
        </p:txBody>
      </p:sp>
    </p:spTree>
    <p:extLst>
      <p:ext uri="{BB962C8B-B14F-4D97-AF65-F5344CB8AC3E}">
        <p14:creationId xmlns:p14="http://schemas.microsoft.com/office/powerpoint/2010/main" val="1295706261"/>
      </p:ext>
    </p:extLst>
  </p:cSld>
  <p:clrMapOvr>
    <a:masterClrMapping/>
  </p:clrMapOvr>
  <p:timing>
    <p:tnLst>
      <p:par>
        <p:cTn id="1" dur="indefinite" restart="never" nodeType="tmRoot"/>
      </p:par>
    </p:tnLst>
  </p:timing>
</p:sldLayout>
</file>

<file path=ppt/slideLayouts/slideLayout163.xml><?xml version="1.0" encoding="utf-8"?>
<p:sldLayout xmlns:a="http://schemas.openxmlformats.org/drawingml/2006/main" xmlns:r="http://schemas.openxmlformats.org/officeDocument/2006/relationships" xmlns:p="http://schemas.openxmlformats.org/presentationml/2006/main" preserve="1" userDrawn="1">
  <p:cSld name="8_Custom Layout">
    <p:spTree>
      <p:nvGrpSpPr>
        <p:cNvPr id="1" name=""/>
        <p:cNvGrpSpPr/>
        <p:nvPr/>
      </p:nvGrpSpPr>
      <p:grpSpPr>
        <a:xfrm>
          <a:off x="0" y="0"/>
          <a:ext cx="0" cy="0"/>
          <a:chOff x="0" y="0"/>
          <a:chExt cx="0" cy="0"/>
        </a:xfrm>
      </p:grpSpPr>
      <p:sp>
        <p:nvSpPr>
          <p:cNvPr id="8" name="Rectangle 7"/>
          <p:cNvSpPr/>
          <p:nvPr userDrawn="1"/>
        </p:nvSpPr>
        <p:spPr>
          <a:xfrm>
            <a:off x="0" y="1079999"/>
            <a:ext cx="9144001" cy="5400001"/>
          </a:xfrm>
          <a:prstGeom prst="rect">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t"/>
          <a:lstStyle/>
          <a:p>
            <a:pPr algn="ctr">
              <a:spcAft>
                <a:spcPts val="600"/>
              </a:spcAft>
            </a:pPr>
            <a:endParaRPr lang="en-US" dirty="0" smtClean="0"/>
          </a:p>
        </p:txBody>
      </p:sp>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FCFBAC33-9C46-42B3-9029-8EFA1779749A}" type="datetime1">
              <a:rPr lang="en-US" smtClean="0"/>
              <a:t>8/30/2019</a:t>
            </a:fld>
            <a:endParaRPr lang="en-GB" dirty="0"/>
          </a:p>
        </p:txBody>
      </p:sp>
      <p:sp>
        <p:nvSpPr>
          <p:cNvPr id="4" name="Footer Placeholder 3"/>
          <p:cNvSpPr>
            <a:spLocks noGrp="1"/>
          </p:cNvSpPr>
          <p:nvPr>
            <p:ph type="ftr" sz="quarter" idx="11"/>
            <p:custDataLst>
              <p:tags r:id="rId1"/>
            </p:custDataLst>
          </p:nvPr>
        </p:nvSpPr>
        <p:spPr>
          <a:xfrm>
            <a:off x="0" y="6480000"/>
            <a:ext cx="9144000" cy="378000"/>
          </a:xfrm>
        </p:spPr>
        <p:txBody>
          <a:bodyPr/>
          <a:lstStyle>
            <a:lvl1pPr algn="ctr">
              <a:defRPr lang="en-GB" sz="1000" b="0" i="0" u="none">
                <a:solidFill>
                  <a:srgbClr val="FFFFFF"/>
                </a:solidFill>
                <a:latin typeface="Arial"/>
              </a:defRPr>
            </a:lvl1pPr>
          </a:lstStyle>
          <a:p>
            <a:endParaRPr lang="en-GB" b="1"/>
          </a:p>
        </p:txBody>
      </p:sp>
      <p:sp>
        <p:nvSpPr>
          <p:cNvPr id="5" name="Slide Number Placeholder 4"/>
          <p:cNvSpPr>
            <a:spLocks noGrp="1"/>
          </p:cNvSpPr>
          <p:nvPr>
            <p:ph type="sldNum" sz="quarter" idx="12"/>
          </p:nvPr>
        </p:nvSpPr>
        <p:spPr/>
        <p:txBody>
          <a:bodyPr/>
          <a:lstStyle/>
          <a:p>
            <a:fld id="{71F9F866-B438-9445-8D9F-1F8FF6608833}" type="slidenum">
              <a:rPr lang="en-GB" smtClean="0"/>
              <a:pPr/>
              <a:t>‹#›</a:t>
            </a:fld>
            <a:endParaRPr lang="en-GB" dirty="0"/>
          </a:p>
        </p:txBody>
      </p:sp>
      <p:sp>
        <p:nvSpPr>
          <p:cNvPr id="13" name="Text Placeholder 6"/>
          <p:cNvSpPr>
            <a:spLocks noGrp="1"/>
          </p:cNvSpPr>
          <p:nvPr>
            <p:ph type="body" sz="quarter" idx="13"/>
          </p:nvPr>
        </p:nvSpPr>
        <p:spPr>
          <a:xfrm>
            <a:off x="720726" y="2161445"/>
            <a:ext cx="3600000" cy="3238555"/>
          </a:xfrm>
          <a:prstGeom prst="roundRect">
            <a:avLst>
              <a:gd name="adj" fmla="val 5995"/>
            </a:avLst>
          </a:prstGeom>
          <a:solidFill>
            <a:schemeClr val="bg1"/>
          </a:solidFill>
          <a:ln>
            <a:noFill/>
          </a:ln>
        </p:spPr>
        <p:txBody>
          <a:bodyPr lIns="36000" tIns="36000" rIns="36000" bIns="36000">
            <a:noAutofit/>
          </a:bodyPr>
          <a:lstStyle>
            <a:lvl1pPr marL="0" marR="0" indent="0" algn="l" defTabSz="914400" rtl="0" eaLnBrk="0" fontAlgn="base" latinLnBrk="0" hangingPunct="0">
              <a:lnSpc>
                <a:spcPct val="100000"/>
              </a:lnSpc>
              <a:spcBef>
                <a:spcPts val="0"/>
              </a:spcBef>
              <a:spcAft>
                <a:spcPts val="1200"/>
              </a:spcAft>
              <a:buClrTx/>
              <a:buSzTx/>
              <a:buFontTx/>
              <a:buNone/>
              <a:tabLst/>
              <a:defRPr sz="2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solidFill>
                  <a:schemeClr val="tx1"/>
                </a:solidFill>
                <a:latin typeface="Franklin Gothic Book"/>
                <a:ea typeface="Franklin Gothic Book"/>
                <a:cs typeface="Franklin Gothic Book"/>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solidFill>
                  <a:schemeClr val="tx1"/>
                </a:solidFill>
                <a:latin typeface="Franklin Gothic Book"/>
                <a:ea typeface="Franklin Gothic Book"/>
                <a:cs typeface="Franklin Gothic Book"/>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atin typeface="Franklin Gothic Book"/>
                <a:ea typeface="Franklin Gothic Book"/>
                <a:cs typeface="Franklin Gothic Book"/>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ＭＳ Ｐゴシック" charset="0"/>
                <a:cs typeface="Arial" pitchFamily="34" charset="0"/>
              </a:rPr>
              <a:t>Click to edit Master text styles</a:t>
            </a:r>
          </a:p>
          <a:p>
            <a:pPr marL="179388" marR="0" lvl="1" indent="-179388" algn="l" defTabSz="914400" rtl="0" eaLnBrk="0" fontAlgn="base" latinLnBrk="0" hangingPunct="0">
              <a:lnSpc>
                <a:spcPct val="100000"/>
              </a:lnSpc>
              <a:spcBef>
                <a:spcPts val="0"/>
              </a:spcBef>
              <a:spcAft>
                <a:spcPts val="1200"/>
              </a:spcAft>
              <a:buClrTx/>
              <a:buSzTx/>
              <a:buFont typeface="Arial" charset="0"/>
              <a:buChar char="•"/>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Arial" charset="0"/>
                <a:cs typeface="Arial" pitchFamily="34" charset="0"/>
              </a:rPr>
              <a:t>Second level</a:t>
            </a:r>
          </a:p>
          <a:p>
            <a:pPr marL="360000" marR="0" lvl="2"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Arial" charset="0"/>
                <a:cs typeface="Arial" pitchFamily="34" charset="0"/>
              </a:rPr>
              <a:t>Third level</a:t>
            </a:r>
          </a:p>
          <a:p>
            <a:pPr marL="540000" marR="0" lvl="3"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Arial" charset="0"/>
                <a:cs typeface="Arial" pitchFamily="34" charset="0"/>
              </a:rPr>
              <a:t>Fourth level</a:t>
            </a:r>
          </a:p>
        </p:txBody>
      </p:sp>
      <p:sp>
        <p:nvSpPr>
          <p:cNvPr id="14" name="Text Placeholder 6"/>
          <p:cNvSpPr>
            <a:spLocks noGrp="1"/>
          </p:cNvSpPr>
          <p:nvPr>
            <p:ph type="body" sz="quarter" idx="14"/>
          </p:nvPr>
        </p:nvSpPr>
        <p:spPr>
          <a:xfrm>
            <a:off x="4679567" y="2161445"/>
            <a:ext cx="3600002" cy="3238555"/>
          </a:xfrm>
          <a:prstGeom prst="roundRect">
            <a:avLst>
              <a:gd name="adj" fmla="val 5995"/>
            </a:avLst>
          </a:prstGeom>
          <a:solidFill>
            <a:schemeClr val="bg1"/>
          </a:solidFill>
          <a:ln>
            <a:noFill/>
          </a:ln>
        </p:spPr>
        <p:txBody>
          <a:bodyPr lIns="36000" tIns="36000" rIns="36000" bIns="36000">
            <a:noAutofit/>
          </a:bodyPr>
          <a:lstStyle>
            <a:lvl1pPr marL="0" marR="0" indent="0" algn="l" defTabSz="914400" rtl="0" eaLnBrk="0" fontAlgn="base" latinLnBrk="0" hangingPunct="0">
              <a:lnSpc>
                <a:spcPct val="100000"/>
              </a:lnSpc>
              <a:spcBef>
                <a:spcPts val="0"/>
              </a:spcBef>
              <a:spcAft>
                <a:spcPts val="1200"/>
              </a:spcAft>
              <a:buClrTx/>
              <a:buSzTx/>
              <a:buFontTx/>
              <a:buNone/>
              <a:tabLst/>
              <a:defRPr sz="2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solidFill>
                  <a:schemeClr val="tx1"/>
                </a:solidFill>
                <a:latin typeface="Franklin Gothic Book"/>
                <a:ea typeface="Franklin Gothic Book"/>
                <a:cs typeface="Franklin Gothic Book"/>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solidFill>
                  <a:schemeClr val="tx1"/>
                </a:solidFill>
                <a:latin typeface="Franklin Gothic Book"/>
                <a:ea typeface="Franklin Gothic Book"/>
                <a:cs typeface="Franklin Gothic Book"/>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atin typeface="Franklin Gothic Book"/>
                <a:ea typeface="Franklin Gothic Book"/>
                <a:cs typeface="Franklin Gothic Book"/>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ＭＳ Ｐゴシック" charset="0"/>
                <a:cs typeface="Arial" pitchFamily="34" charset="0"/>
              </a:rPr>
              <a:t>Click to edit Master text styles</a:t>
            </a:r>
          </a:p>
          <a:p>
            <a:pPr marL="179388" marR="0" lvl="1" indent="-179388" algn="l" defTabSz="914400" rtl="0" eaLnBrk="0" fontAlgn="base" latinLnBrk="0" hangingPunct="0">
              <a:lnSpc>
                <a:spcPct val="100000"/>
              </a:lnSpc>
              <a:spcBef>
                <a:spcPts val="0"/>
              </a:spcBef>
              <a:spcAft>
                <a:spcPts val="1200"/>
              </a:spcAft>
              <a:buClrTx/>
              <a:buSzTx/>
              <a:buFont typeface="Arial" charset="0"/>
              <a:buChar char="•"/>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Arial" charset="0"/>
                <a:cs typeface="Arial" pitchFamily="34" charset="0"/>
              </a:rPr>
              <a:t>Second level</a:t>
            </a:r>
          </a:p>
          <a:p>
            <a:pPr marL="360000" marR="0" lvl="2"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Arial" charset="0"/>
                <a:cs typeface="Arial" pitchFamily="34" charset="0"/>
              </a:rPr>
              <a:t>Third level</a:t>
            </a:r>
          </a:p>
          <a:p>
            <a:pPr marL="540000" marR="0" lvl="3"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Arial" charset="0"/>
                <a:cs typeface="Arial" pitchFamily="34" charset="0"/>
              </a:rPr>
              <a:t>Fourth level</a:t>
            </a:r>
          </a:p>
        </p:txBody>
      </p:sp>
    </p:spTree>
    <p:extLst>
      <p:ext uri="{BB962C8B-B14F-4D97-AF65-F5344CB8AC3E}">
        <p14:creationId xmlns:p14="http://schemas.microsoft.com/office/powerpoint/2010/main" val="77434482"/>
      </p:ext>
    </p:extLst>
  </p:cSld>
  <p:clrMapOvr>
    <a:masterClrMapping/>
  </p:clrMapOvr>
  <p:timing>
    <p:tnLst>
      <p:par>
        <p:cTn id="1" dur="indefinite" restart="never" nodeType="tmRoot"/>
      </p:par>
    </p:tnLst>
  </p:timing>
</p:sldLayout>
</file>

<file path=ppt/slideLayouts/slideLayout164.xml><?xml version="1.0" encoding="utf-8"?>
<p:sldLayout xmlns:a="http://schemas.openxmlformats.org/drawingml/2006/main" xmlns:r="http://schemas.openxmlformats.org/officeDocument/2006/relationships" xmlns:p="http://schemas.openxmlformats.org/presentationml/2006/main" preserve="1" userDrawn="1">
  <p:cSld name="10_Custom Layout">
    <p:spTree>
      <p:nvGrpSpPr>
        <p:cNvPr id="1" name=""/>
        <p:cNvGrpSpPr/>
        <p:nvPr/>
      </p:nvGrpSpPr>
      <p:grpSpPr>
        <a:xfrm>
          <a:off x="0" y="0"/>
          <a:ext cx="0" cy="0"/>
          <a:chOff x="0" y="0"/>
          <a:chExt cx="0" cy="0"/>
        </a:xfrm>
      </p:grpSpPr>
      <p:sp>
        <p:nvSpPr>
          <p:cNvPr id="8" name="Rectangle 7"/>
          <p:cNvSpPr/>
          <p:nvPr userDrawn="1"/>
        </p:nvSpPr>
        <p:spPr>
          <a:xfrm>
            <a:off x="0" y="1079999"/>
            <a:ext cx="9144001" cy="5400001"/>
          </a:xfrm>
          <a:prstGeom prst="rect">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t"/>
          <a:lstStyle/>
          <a:p>
            <a:pPr algn="ctr">
              <a:spcAft>
                <a:spcPts val="600"/>
              </a:spcAft>
            </a:pPr>
            <a:endParaRPr lang="en-US" dirty="0" smtClean="0"/>
          </a:p>
        </p:txBody>
      </p:sp>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2C32E9E0-78FF-436F-8FD3-4730DB5CA69B}" type="datetime1">
              <a:rPr lang="en-US" smtClean="0"/>
              <a:t>8/30/2019</a:t>
            </a:fld>
            <a:endParaRPr lang="en-GB" dirty="0"/>
          </a:p>
        </p:txBody>
      </p:sp>
      <p:sp>
        <p:nvSpPr>
          <p:cNvPr id="4" name="Footer Placeholder 3"/>
          <p:cNvSpPr>
            <a:spLocks noGrp="1"/>
          </p:cNvSpPr>
          <p:nvPr>
            <p:ph type="ftr" sz="quarter" idx="11"/>
            <p:custDataLst>
              <p:tags r:id="rId1"/>
            </p:custDataLst>
          </p:nvPr>
        </p:nvSpPr>
        <p:spPr>
          <a:xfrm>
            <a:off x="0" y="6480000"/>
            <a:ext cx="9144000" cy="378000"/>
          </a:xfrm>
        </p:spPr>
        <p:txBody>
          <a:bodyPr/>
          <a:lstStyle>
            <a:lvl1pPr algn="ctr">
              <a:defRPr lang="en-GB" sz="1000" b="0" i="0" u="none">
                <a:solidFill>
                  <a:srgbClr val="FFFFFF"/>
                </a:solidFill>
                <a:latin typeface="Arial"/>
              </a:defRPr>
            </a:lvl1pPr>
          </a:lstStyle>
          <a:p>
            <a:endParaRPr lang="en-GB" b="1"/>
          </a:p>
        </p:txBody>
      </p:sp>
      <p:sp>
        <p:nvSpPr>
          <p:cNvPr id="5" name="Slide Number Placeholder 4"/>
          <p:cNvSpPr>
            <a:spLocks noGrp="1"/>
          </p:cNvSpPr>
          <p:nvPr>
            <p:ph type="sldNum" sz="quarter" idx="12"/>
          </p:nvPr>
        </p:nvSpPr>
        <p:spPr/>
        <p:txBody>
          <a:bodyPr/>
          <a:lstStyle/>
          <a:p>
            <a:fld id="{71F9F866-B438-9445-8D9F-1F8FF6608833}" type="slidenum">
              <a:rPr lang="en-GB" smtClean="0"/>
              <a:pPr/>
              <a:t>‹#›</a:t>
            </a:fld>
            <a:endParaRPr lang="en-GB" dirty="0"/>
          </a:p>
        </p:txBody>
      </p:sp>
      <p:sp>
        <p:nvSpPr>
          <p:cNvPr id="6" name="Round Same Side Corner Rectangle 5"/>
          <p:cNvSpPr/>
          <p:nvPr userDrawn="1"/>
        </p:nvSpPr>
        <p:spPr>
          <a:xfrm>
            <a:off x="358774" y="1411899"/>
            <a:ext cx="2879724" cy="5068102"/>
          </a:xfrm>
          <a:prstGeom prst="round2SameRect">
            <a:avLst>
              <a:gd name="adj1" fmla="val 5071"/>
              <a:gd name="adj2" fmla="val 0"/>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t"/>
          <a:lstStyle/>
          <a:p>
            <a:pPr algn="ctr">
              <a:spcAft>
                <a:spcPts val="600"/>
              </a:spcAft>
            </a:pPr>
            <a:endParaRPr lang="en-US" dirty="0" smtClean="0"/>
          </a:p>
        </p:txBody>
      </p:sp>
      <p:sp>
        <p:nvSpPr>
          <p:cNvPr id="10"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4"/>
          </p:nvPr>
        </p:nvSpPr>
        <p:spPr>
          <a:xfrm>
            <a:off x="3598861" y="1411899"/>
            <a:ext cx="4680706" cy="1111877"/>
          </a:xfrm>
          <a:prstGeom prst="roundRect">
            <a:avLst/>
          </a:prstGeom>
        </p:spPr>
        <p:txBody>
          <a:bodyPr/>
          <a:lstStyle/>
          <a:p>
            <a:pPr lvl="0"/>
            <a:r>
              <a:rPr lang="en-US" noProof="0" dirty="0" smtClean="0"/>
              <a:t>Click icon to add picture</a:t>
            </a:r>
            <a:endParaRPr lang="en-GB" noProof="0" dirty="0"/>
          </a:p>
        </p:txBody>
      </p:sp>
      <p:sp>
        <p:nvSpPr>
          <p:cNvPr id="58" name="Text Placeholder 6"/>
          <p:cNvSpPr>
            <a:spLocks noGrp="1"/>
          </p:cNvSpPr>
          <p:nvPr>
            <p:ph type="body" sz="quarter" idx="15"/>
          </p:nvPr>
        </p:nvSpPr>
        <p:spPr>
          <a:xfrm>
            <a:off x="3598860" y="2879725"/>
            <a:ext cx="4680709" cy="3240275"/>
          </a:xfrm>
          <a:prstGeom prst="roundRect">
            <a:avLst>
              <a:gd name="adj" fmla="val 5995"/>
            </a:avLst>
          </a:prstGeom>
          <a:solidFill>
            <a:schemeClr val="bg1"/>
          </a:solidFill>
          <a:ln>
            <a:noFill/>
          </a:ln>
        </p:spPr>
        <p:txBody>
          <a:bodyPr lIns="36000" tIns="36000" rIns="36000" bIns="36000">
            <a:noAutofit/>
          </a:bodyPr>
          <a:lstStyle>
            <a:lvl1pPr marL="0" marR="0" indent="0" algn="l" defTabSz="914400" rtl="0" eaLnBrk="0" fontAlgn="base" latinLnBrk="0" hangingPunct="0">
              <a:lnSpc>
                <a:spcPct val="100000"/>
              </a:lnSpc>
              <a:spcBef>
                <a:spcPts val="0"/>
              </a:spcBef>
              <a:spcAft>
                <a:spcPts val="1200"/>
              </a:spcAft>
              <a:buClrTx/>
              <a:buSzTx/>
              <a:buFontTx/>
              <a:buNone/>
              <a:tabLst/>
              <a:defRPr sz="2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solidFill>
                  <a:schemeClr val="tx1"/>
                </a:solidFill>
                <a:latin typeface="Franklin Gothic Book"/>
                <a:ea typeface="Franklin Gothic Book"/>
                <a:cs typeface="Franklin Gothic Book"/>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solidFill>
                  <a:schemeClr val="tx1"/>
                </a:solidFill>
                <a:latin typeface="Franklin Gothic Book"/>
                <a:ea typeface="Franklin Gothic Book"/>
                <a:cs typeface="Franklin Gothic Book"/>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atin typeface="Franklin Gothic Book"/>
                <a:ea typeface="Franklin Gothic Book"/>
                <a:cs typeface="Franklin Gothic Book"/>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ＭＳ Ｐゴシック" charset="0"/>
                <a:cs typeface="Arial" pitchFamily="34" charset="0"/>
              </a:rPr>
              <a:t>Click to edit Master text styles</a:t>
            </a:r>
          </a:p>
          <a:p>
            <a:pPr marL="179388" marR="0" lvl="1" indent="-179388" algn="l" defTabSz="914400" rtl="0" eaLnBrk="0" fontAlgn="base" latinLnBrk="0" hangingPunct="0">
              <a:lnSpc>
                <a:spcPct val="100000"/>
              </a:lnSpc>
              <a:spcBef>
                <a:spcPts val="0"/>
              </a:spcBef>
              <a:spcAft>
                <a:spcPts val="1200"/>
              </a:spcAft>
              <a:buClrTx/>
              <a:buSzTx/>
              <a:buFont typeface="Arial" charset="0"/>
              <a:buChar char="•"/>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Arial" charset="0"/>
                <a:cs typeface="Arial" pitchFamily="34" charset="0"/>
              </a:rPr>
              <a:t>Second level</a:t>
            </a:r>
          </a:p>
          <a:p>
            <a:pPr marL="360000" marR="0" lvl="2"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Arial" charset="0"/>
                <a:cs typeface="Arial" pitchFamily="34" charset="0"/>
              </a:rPr>
              <a:t>Third level</a:t>
            </a:r>
          </a:p>
          <a:p>
            <a:pPr marL="540000" marR="0" lvl="3"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Arial" charset="0"/>
                <a:cs typeface="Arial" pitchFamily="34" charset="0"/>
              </a:rPr>
              <a:t>Fourth level</a:t>
            </a:r>
          </a:p>
        </p:txBody>
      </p:sp>
    </p:spTree>
    <p:extLst>
      <p:ext uri="{BB962C8B-B14F-4D97-AF65-F5344CB8AC3E}">
        <p14:creationId xmlns:p14="http://schemas.microsoft.com/office/powerpoint/2010/main" val="2386408025"/>
      </p:ext>
    </p:extLst>
  </p:cSld>
  <p:clrMapOvr>
    <a:masterClrMapping/>
  </p:clrMapOvr>
  <p:timing>
    <p:tnLst>
      <p:par>
        <p:cTn id="1" dur="indefinite" restart="never" nodeType="tmRoot"/>
      </p:par>
    </p:tnLst>
  </p:timing>
</p:sldLayout>
</file>

<file path=ppt/slideLayouts/slideLayout165.xml><?xml version="1.0" encoding="utf-8"?>
<p:sldLayout xmlns:a="http://schemas.openxmlformats.org/drawingml/2006/main" xmlns:r="http://schemas.openxmlformats.org/officeDocument/2006/relationships" xmlns:p="http://schemas.openxmlformats.org/presentationml/2006/main" preserve="1" userDrawn="1">
  <p:cSld name="11_Custom Layout">
    <p:spTree>
      <p:nvGrpSpPr>
        <p:cNvPr id="1" name=""/>
        <p:cNvGrpSpPr/>
        <p:nvPr/>
      </p:nvGrpSpPr>
      <p:grpSpPr>
        <a:xfrm>
          <a:off x="0" y="0"/>
          <a:ext cx="0" cy="0"/>
          <a:chOff x="0" y="0"/>
          <a:chExt cx="0" cy="0"/>
        </a:xfrm>
      </p:grpSpPr>
      <p:sp>
        <p:nvSpPr>
          <p:cNvPr id="8" name="Rectangle 7"/>
          <p:cNvSpPr/>
          <p:nvPr userDrawn="1"/>
        </p:nvSpPr>
        <p:spPr>
          <a:xfrm>
            <a:off x="0" y="1079999"/>
            <a:ext cx="9144001" cy="5400001"/>
          </a:xfrm>
          <a:prstGeom prst="rect">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t"/>
          <a:lstStyle/>
          <a:p>
            <a:pPr algn="ctr">
              <a:spcAft>
                <a:spcPts val="600"/>
              </a:spcAft>
            </a:pPr>
            <a:endParaRPr lang="en-US" dirty="0" smtClean="0"/>
          </a:p>
        </p:txBody>
      </p:sp>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E4FD7F6F-1106-4684-B4FF-12D4A26CF01D}" type="datetime1">
              <a:rPr lang="en-US" smtClean="0"/>
              <a:t>8/30/2019</a:t>
            </a:fld>
            <a:endParaRPr lang="en-GB" dirty="0"/>
          </a:p>
        </p:txBody>
      </p:sp>
      <p:sp>
        <p:nvSpPr>
          <p:cNvPr id="4" name="Footer Placeholder 3"/>
          <p:cNvSpPr>
            <a:spLocks noGrp="1"/>
          </p:cNvSpPr>
          <p:nvPr>
            <p:ph type="ftr" sz="quarter" idx="11"/>
            <p:custDataLst>
              <p:tags r:id="rId1"/>
            </p:custDataLst>
          </p:nvPr>
        </p:nvSpPr>
        <p:spPr>
          <a:xfrm>
            <a:off x="0" y="6480000"/>
            <a:ext cx="9144000" cy="378000"/>
          </a:xfrm>
        </p:spPr>
        <p:txBody>
          <a:bodyPr/>
          <a:lstStyle>
            <a:lvl1pPr algn="ctr">
              <a:defRPr lang="en-GB" sz="1000" b="0" i="0" u="none">
                <a:solidFill>
                  <a:srgbClr val="FFFFFF"/>
                </a:solidFill>
                <a:latin typeface="Arial"/>
              </a:defRPr>
            </a:lvl1pPr>
          </a:lstStyle>
          <a:p>
            <a:endParaRPr lang="en-GB" b="1"/>
          </a:p>
        </p:txBody>
      </p:sp>
      <p:sp>
        <p:nvSpPr>
          <p:cNvPr id="5" name="Slide Number Placeholder 4"/>
          <p:cNvSpPr>
            <a:spLocks noGrp="1"/>
          </p:cNvSpPr>
          <p:nvPr>
            <p:ph type="sldNum" sz="quarter" idx="12"/>
          </p:nvPr>
        </p:nvSpPr>
        <p:spPr/>
        <p:txBody>
          <a:bodyPr/>
          <a:lstStyle/>
          <a:p>
            <a:fld id="{71F9F866-B438-9445-8D9F-1F8FF6608833}" type="slidenum">
              <a:rPr lang="en-GB" smtClean="0"/>
              <a:pPr/>
              <a:t>‹#›</a:t>
            </a:fld>
            <a:endParaRPr lang="en-GB" dirty="0"/>
          </a:p>
        </p:txBody>
      </p:sp>
      <p:sp>
        <p:nvSpPr>
          <p:cNvPr id="6" name="Round Same Side Corner Rectangle 5"/>
          <p:cNvSpPr/>
          <p:nvPr userDrawn="1"/>
        </p:nvSpPr>
        <p:spPr>
          <a:xfrm>
            <a:off x="358774" y="1439863"/>
            <a:ext cx="2879724" cy="5040138"/>
          </a:xfrm>
          <a:prstGeom prst="round2SameRect">
            <a:avLst>
              <a:gd name="adj1" fmla="val 5071"/>
              <a:gd name="adj2" fmla="val 0"/>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t"/>
          <a:lstStyle/>
          <a:p>
            <a:pPr algn="ctr">
              <a:spcAft>
                <a:spcPts val="600"/>
              </a:spcAft>
            </a:pPr>
            <a:endParaRPr lang="en-US" dirty="0" smtClean="0"/>
          </a:p>
        </p:txBody>
      </p:sp>
      <p:sp>
        <p:nvSpPr>
          <p:cNvPr id="10"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4"/>
          </p:nvPr>
        </p:nvSpPr>
        <p:spPr>
          <a:xfrm>
            <a:off x="3598860" y="5400000"/>
            <a:ext cx="4717259" cy="1080000"/>
          </a:xfrm>
          <a:prstGeom prst="round2SameRect">
            <a:avLst/>
          </a:prstGeom>
        </p:spPr>
        <p:txBody>
          <a:bodyPr/>
          <a:lstStyle/>
          <a:p>
            <a:pPr lvl="0"/>
            <a:r>
              <a:rPr lang="en-US" noProof="0" dirty="0" smtClean="0"/>
              <a:t>Click icon to add picture</a:t>
            </a:r>
            <a:endParaRPr lang="en-GB" noProof="0" dirty="0"/>
          </a:p>
        </p:txBody>
      </p:sp>
      <p:sp>
        <p:nvSpPr>
          <p:cNvPr id="58" name="Text Placeholder 6"/>
          <p:cNvSpPr>
            <a:spLocks noGrp="1"/>
          </p:cNvSpPr>
          <p:nvPr>
            <p:ph type="body" sz="quarter" idx="15"/>
          </p:nvPr>
        </p:nvSpPr>
        <p:spPr>
          <a:xfrm>
            <a:off x="3598861" y="1439863"/>
            <a:ext cx="2159000" cy="3600450"/>
          </a:xfrm>
          <a:prstGeom prst="roundRect">
            <a:avLst>
              <a:gd name="adj" fmla="val 5995"/>
            </a:avLst>
          </a:prstGeom>
          <a:solidFill>
            <a:schemeClr val="bg1"/>
          </a:solidFill>
          <a:ln>
            <a:noFill/>
          </a:ln>
        </p:spPr>
        <p:txBody>
          <a:bodyPr lIns="36000" tIns="36000" rIns="36000" bIns="36000">
            <a:noAutofit/>
          </a:bodyPr>
          <a:lstStyle>
            <a:lvl1pPr marL="0" marR="0" indent="0" algn="l" defTabSz="914400" rtl="0" eaLnBrk="0" fontAlgn="base" latinLnBrk="0" hangingPunct="0">
              <a:lnSpc>
                <a:spcPct val="100000"/>
              </a:lnSpc>
              <a:spcBef>
                <a:spcPts val="0"/>
              </a:spcBef>
              <a:spcAft>
                <a:spcPts val="1200"/>
              </a:spcAft>
              <a:buClrTx/>
              <a:buSzTx/>
              <a:buFontTx/>
              <a:buNone/>
              <a:tabLst/>
              <a:defRPr sz="2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solidFill>
                  <a:schemeClr val="tx1"/>
                </a:solidFill>
                <a:latin typeface="Franklin Gothic Book"/>
                <a:ea typeface="Franklin Gothic Book"/>
                <a:cs typeface="Franklin Gothic Book"/>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solidFill>
                  <a:schemeClr val="tx1"/>
                </a:solidFill>
                <a:latin typeface="Franklin Gothic Book"/>
                <a:ea typeface="Franklin Gothic Book"/>
                <a:cs typeface="Franklin Gothic Book"/>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atin typeface="Franklin Gothic Book"/>
                <a:ea typeface="Franklin Gothic Book"/>
                <a:cs typeface="Franklin Gothic Book"/>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ＭＳ Ｐゴシック" charset="0"/>
                <a:cs typeface="Arial" pitchFamily="34" charset="0"/>
              </a:rPr>
              <a:t>Click to edit Master text styles</a:t>
            </a:r>
          </a:p>
          <a:p>
            <a:pPr marL="179388" marR="0" lvl="1" indent="-179388" algn="l" defTabSz="914400" rtl="0" eaLnBrk="0" fontAlgn="base" latinLnBrk="0" hangingPunct="0">
              <a:lnSpc>
                <a:spcPct val="100000"/>
              </a:lnSpc>
              <a:spcBef>
                <a:spcPts val="0"/>
              </a:spcBef>
              <a:spcAft>
                <a:spcPts val="1200"/>
              </a:spcAft>
              <a:buClrTx/>
              <a:buSzTx/>
              <a:buFont typeface="Arial" charset="0"/>
              <a:buChar char="•"/>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Arial" charset="0"/>
                <a:cs typeface="Arial" pitchFamily="34" charset="0"/>
              </a:rPr>
              <a:t>Second level</a:t>
            </a:r>
          </a:p>
          <a:p>
            <a:pPr marL="360000" marR="0" lvl="2"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Arial" charset="0"/>
                <a:cs typeface="Arial" pitchFamily="34" charset="0"/>
              </a:rPr>
              <a:t>Third level</a:t>
            </a:r>
          </a:p>
          <a:p>
            <a:pPr marL="540000" marR="0" lvl="3"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Arial" charset="0"/>
                <a:cs typeface="Arial" pitchFamily="34" charset="0"/>
              </a:rPr>
              <a:t>Fourth level</a:t>
            </a:r>
          </a:p>
        </p:txBody>
      </p:sp>
      <p:sp>
        <p:nvSpPr>
          <p:cNvPr id="59" name="Text Placeholder 6"/>
          <p:cNvSpPr>
            <a:spLocks noGrp="1"/>
          </p:cNvSpPr>
          <p:nvPr>
            <p:ph type="body" sz="quarter" idx="16"/>
          </p:nvPr>
        </p:nvSpPr>
        <p:spPr>
          <a:xfrm>
            <a:off x="6118224" y="1439863"/>
            <a:ext cx="2197896" cy="3600450"/>
          </a:xfrm>
          <a:prstGeom prst="roundRect">
            <a:avLst>
              <a:gd name="adj" fmla="val 5995"/>
            </a:avLst>
          </a:prstGeom>
          <a:solidFill>
            <a:schemeClr val="bg1"/>
          </a:solidFill>
          <a:ln>
            <a:noFill/>
          </a:ln>
        </p:spPr>
        <p:txBody>
          <a:bodyPr lIns="36000" tIns="36000" rIns="36000" bIns="36000">
            <a:noAutofit/>
          </a:bodyPr>
          <a:lstStyle>
            <a:lvl1pPr marL="0" marR="0" indent="0" algn="l" defTabSz="914400" rtl="0" eaLnBrk="0" fontAlgn="base" latinLnBrk="0" hangingPunct="0">
              <a:lnSpc>
                <a:spcPct val="100000"/>
              </a:lnSpc>
              <a:spcBef>
                <a:spcPts val="0"/>
              </a:spcBef>
              <a:spcAft>
                <a:spcPts val="1200"/>
              </a:spcAft>
              <a:buClrTx/>
              <a:buSzTx/>
              <a:buFontTx/>
              <a:buNone/>
              <a:tabLst/>
              <a:defRPr sz="2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solidFill>
                  <a:schemeClr val="tx1"/>
                </a:solidFill>
                <a:latin typeface="Franklin Gothic Book"/>
                <a:ea typeface="Franklin Gothic Book"/>
                <a:cs typeface="Franklin Gothic Book"/>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solidFill>
                  <a:schemeClr val="tx1"/>
                </a:solidFill>
                <a:latin typeface="Franklin Gothic Book"/>
                <a:ea typeface="Franklin Gothic Book"/>
                <a:cs typeface="Franklin Gothic Book"/>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atin typeface="Franklin Gothic Book"/>
                <a:ea typeface="Franklin Gothic Book"/>
                <a:cs typeface="Franklin Gothic Book"/>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ＭＳ Ｐゴシック" charset="0"/>
                <a:cs typeface="Arial" pitchFamily="34" charset="0"/>
              </a:rPr>
              <a:t>Click to edit Master text styles</a:t>
            </a:r>
          </a:p>
          <a:p>
            <a:pPr marL="179388" marR="0" lvl="1" indent="-179388" algn="l" defTabSz="914400" rtl="0" eaLnBrk="0" fontAlgn="base" latinLnBrk="0" hangingPunct="0">
              <a:lnSpc>
                <a:spcPct val="100000"/>
              </a:lnSpc>
              <a:spcBef>
                <a:spcPts val="0"/>
              </a:spcBef>
              <a:spcAft>
                <a:spcPts val="1200"/>
              </a:spcAft>
              <a:buClrTx/>
              <a:buSzTx/>
              <a:buFont typeface="Arial" charset="0"/>
              <a:buChar char="•"/>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Arial" charset="0"/>
                <a:cs typeface="Arial" pitchFamily="34" charset="0"/>
              </a:rPr>
              <a:t>Second level</a:t>
            </a:r>
          </a:p>
          <a:p>
            <a:pPr marL="360000" marR="0" lvl="2"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Arial" charset="0"/>
                <a:cs typeface="Arial" pitchFamily="34" charset="0"/>
              </a:rPr>
              <a:t>Third level</a:t>
            </a:r>
          </a:p>
          <a:p>
            <a:pPr marL="540000" marR="0" lvl="3"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Arial" charset="0"/>
                <a:cs typeface="Arial" pitchFamily="34" charset="0"/>
              </a:rPr>
              <a:t>Fourth level</a:t>
            </a:r>
          </a:p>
        </p:txBody>
      </p:sp>
    </p:spTree>
    <p:extLst>
      <p:ext uri="{BB962C8B-B14F-4D97-AF65-F5344CB8AC3E}">
        <p14:creationId xmlns:p14="http://schemas.microsoft.com/office/powerpoint/2010/main" val="1898741938"/>
      </p:ext>
    </p:extLst>
  </p:cSld>
  <p:clrMapOvr>
    <a:masterClrMapping/>
  </p:clrMapOvr>
  <p:timing>
    <p:tnLst>
      <p:par>
        <p:cTn id="1" dur="indefinite" restart="never" nodeType="tmRoot"/>
      </p:par>
    </p:tnLst>
  </p:timing>
</p:sldLayout>
</file>

<file path=ppt/slideLayouts/slideLayout166.xml><?xml version="1.0" encoding="utf-8"?>
<p:sldLayout xmlns:a="http://schemas.openxmlformats.org/drawingml/2006/main" xmlns:r="http://schemas.openxmlformats.org/officeDocument/2006/relationships" xmlns:p="http://schemas.openxmlformats.org/presentationml/2006/main" preserve="1" userDrawn="1">
  <p:cSld name="12_Custom Layout">
    <p:spTree>
      <p:nvGrpSpPr>
        <p:cNvPr id="1" name=""/>
        <p:cNvGrpSpPr/>
        <p:nvPr/>
      </p:nvGrpSpPr>
      <p:grpSpPr>
        <a:xfrm>
          <a:off x="0" y="0"/>
          <a:ext cx="0" cy="0"/>
          <a:chOff x="0" y="0"/>
          <a:chExt cx="0" cy="0"/>
        </a:xfrm>
      </p:grpSpPr>
      <p:sp>
        <p:nvSpPr>
          <p:cNvPr id="10" name="Rectangle 9"/>
          <p:cNvSpPr/>
          <p:nvPr userDrawn="1"/>
        </p:nvSpPr>
        <p:spPr>
          <a:xfrm>
            <a:off x="0" y="1800224"/>
            <a:ext cx="9144001" cy="4679775"/>
          </a:xfrm>
          <a:prstGeom prst="rect">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t"/>
          <a:lstStyle/>
          <a:p>
            <a:pPr algn="ctr">
              <a:spcAft>
                <a:spcPts val="600"/>
              </a:spcAft>
            </a:pPr>
            <a:endParaRPr lang="en-US" dirty="0" smtClean="0"/>
          </a:p>
        </p:txBody>
      </p:sp>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8A34ED0D-635F-4C44-850A-DDEFEF53ABF5}" type="datetime1">
              <a:rPr lang="en-US" smtClean="0"/>
              <a:t>8/30/2019</a:t>
            </a:fld>
            <a:endParaRPr lang="en-GB" dirty="0"/>
          </a:p>
        </p:txBody>
      </p:sp>
      <p:sp>
        <p:nvSpPr>
          <p:cNvPr id="4" name="Footer Placeholder 3"/>
          <p:cNvSpPr>
            <a:spLocks noGrp="1"/>
          </p:cNvSpPr>
          <p:nvPr>
            <p:ph type="ftr" sz="quarter" idx="11"/>
            <p:custDataLst>
              <p:tags r:id="rId1"/>
            </p:custDataLst>
          </p:nvPr>
        </p:nvSpPr>
        <p:spPr>
          <a:xfrm>
            <a:off x="0" y="6480000"/>
            <a:ext cx="9144000" cy="378000"/>
          </a:xfrm>
        </p:spPr>
        <p:txBody>
          <a:bodyPr/>
          <a:lstStyle>
            <a:lvl1pPr algn="ctr">
              <a:defRPr lang="en-GB" sz="1000" b="0" i="0" u="none">
                <a:solidFill>
                  <a:srgbClr val="FFFFFF"/>
                </a:solidFill>
                <a:latin typeface="Arial"/>
              </a:defRPr>
            </a:lvl1pPr>
          </a:lstStyle>
          <a:p>
            <a:endParaRPr lang="en-GB" b="1"/>
          </a:p>
        </p:txBody>
      </p:sp>
      <p:sp>
        <p:nvSpPr>
          <p:cNvPr id="5" name="Slide Number Placeholder 4"/>
          <p:cNvSpPr>
            <a:spLocks noGrp="1"/>
          </p:cNvSpPr>
          <p:nvPr>
            <p:ph type="sldNum" sz="quarter" idx="12"/>
          </p:nvPr>
        </p:nvSpPr>
        <p:spPr/>
        <p:txBody>
          <a:bodyPr/>
          <a:lstStyle/>
          <a:p>
            <a:fld id="{71F9F866-B438-9445-8D9F-1F8FF6608833}" type="slidenum">
              <a:rPr lang="en-GB" smtClean="0"/>
              <a:pPr/>
              <a:t>‹#›</a:t>
            </a:fld>
            <a:endParaRPr lang="en-GB" dirty="0"/>
          </a:p>
        </p:txBody>
      </p:sp>
      <p:sp>
        <p:nvSpPr>
          <p:cNvPr id="7" name="Oval 6"/>
          <p:cNvSpPr/>
          <p:nvPr userDrawn="1"/>
        </p:nvSpPr>
        <p:spPr>
          <a:xfrm>
            <a:off x="720725" y="2158844"/>
            <a:ext cx="1800225" cy="1800225"/>
          </a:xfrm>
          <a:prstGeom prst="ellipse">
            <a:avLst/>
          </a:prstGeom>
          <a:solidFill>
            <a:schemeClr val="bg1"/>
          </a:solidFill>
          <a:ln w="3175" cmpd="sng">
            <a:noFill/>
          </a:ln>
          <a:effectLst/>
        </p:spPr>
        <p:style>
          <a:lnRef idx="1">
            <a:schemeClr val="accent1"/>
          </a:lnRef>
          <a:fillRef idx="3">
            <a:schemeClr val="accent1"/>
          </a:fillRef>
          <a:effectRef idx="2">
            <a:schemeClr val="accent1"/>
          </a:effectRef>
          <a:fontRef idx="minor">
            <a:schemeClr val="lt1"/>
          </a:fontRef>
        </p:style>
        <p:txBody>
          <a:bodyPr lIns="36000" tIns="36000" rIns="36000" bIns="36000" rtlCol="0" anchor="t"/>
          <a:lstStyle/>
          <a:p>
            <a:pPr>
              <a:spcAft>
                <a:spcPts val="600"/>
              </a:spcAft>
            </a:pPr>
            <a:r>
              <a:rPr lang="en-GB" sz="1300" dirty="0">
                <a:latin typeface="Franklin Gothic Book"/>
                <a:cs typeface="Franklin Gothic Book"/>
              </a:rPr>
              <a:t>Project </a:t>
            </a:r>
            <a:r>
              <a:rPr lang="en-GB" sz="1300" dirty="0" smtClean="0">
                <a:latin typeface="Franklin Gothic Book"/>
                <a:cs typeface="Franklin Gothic Book"/>
              </a:rPr>
              <a:t>Summary</a:t>
            </a:r>
            <a:endParaRPr lang="en-GB" sz="1300" dirty="0">
              <a:latin typeface="Franklin Gothic Book"/>
              <a:cs typeface="Franklin Gothic Book"/>
            </a:endParaRPr>
          </a:p>
        </p:txBody>
      </p:sp>
      <p:sp>
        <p:nvSpPr>
          <p:cNvPr id="8" name="Rounded Rectangle 7"/>
          <p:cNvSpPr/>
          <p:nvPr userDrawn="1"/>
        </p:nvSpPr>
        <p:spPr>
          <a:xfrm>
            <a:off x="720725" y="4319775"/>
            <a:ext cx="1800225" cy="1800225"/>
          </a:xfrm>
          <a:prstGeom prst="roundRect">
            <a:avLst>
              <a:gd name="adj" fmla="val 7738"/>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rtlCol="0" anchor="t"/>
          <a:lstStyle/>
          <a:p>
            <a:pPr algn="ctr">
              <a:spcAft>
                <a:spcPts val="600"/>
              </a:spcAft>
            </a:pPr>
            <a:endParaRPr lang="en-US" dirty="0" smtClean="0"/>
          </a:p>
        </p:txBody>
      </p:sp>
      <p:sp>
        <p:nvSpPr>
          <p:cNvPr id="9" name="Round Same Side Corner Rectangle 8"/>
          <p:cNvSpPr/>
          <p:nvPr userDrawn="1"/>
        </p:nvSpPr>
        <p:spPr>
          <a:xfrm>
            <a:off x="5038724" y="2158844"/>
            <a:ext cx="3600845" cy="4311806"/>
          </a:xfrm>
          <a:prstGeom prst="round2SameRect">
            <a:avLst>
              <a:gd name="adj1" fmla="val 3720"/>
              <a:gd name="adj2" fmla="val 0"/>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rtlCol="0" anchor="t"/>
          <a:lstStyle/>
          <a:p>
            <a:pPr algn="ctr">
              <a:spcAft>
                <a:spcPts val="600"/>
              </a:spcAft>
            </a:pPr>
            <a:endParaRPr lang="en-US" dirty="0" smtClean="0"/>
          </a:p>
        </p:txBody>
      </p:sp>
      <p:sp>
        <p:nvSpPr>
          <p:cNvPr id="12"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4"/>
          </p:nvPr>
        </p:nvSpPr>
        <p:spPr>
          <a:xfrm>
            <a:off x="2878135" y="2160588"/>
            <a:ext cx="1800226" cy="4310062"/>
          </a:xfrm>
          <a:prstGeom prst="round2SameRect">
            <a:avLst>
              <a:gd name="adj1" fmla="val 10230"/>
              <a:gd name="adj2" fmla="val 0"/>
            </a:avLst>
          </a:prstGeom>
        </p:spPr>
        <p:txBody>
          <a:bodyPr/>
          <a:lstStyle/>
          <a:p>
            <a:pPr lvl="0"/>
            <a:r>
              <a:rPr lang="en-US" noProof="0" dirty="0" smtClean="0"/>
              <a:t>Click icon to add picture</a:t>
            </a:r>
            <a:endParaRPr lang="en-GB" noProof="0" dirty="0"/>
          </a:p>
        </p:txBody>
      </p:sp>
    </p:spTree>
    <p:extLst>
      <p:ext uri="{BB962C8B-B14F-4D97-AF65-F5344CB8AC3E}">
        <p14:creationId xmlns:p14="http://schemas.microsoft.com/office/powerpoint/2010/main" val="2388587145"/>
      </p:ext>
    </p:extLst>
  </p:cSld>
  <p:clrMapOvr>
    <a:masterClrMapping/>
  </p:clrMapOvr>
  <p:timing>
    <p:tnLst>
      <p:par>
        <p:cTn id="1" dur="indefinite" restart="never" nodeType="tmRoot"/>
      </p:par>
    </p:tnLst>
  </p:timing>
</p:sldLayout>
</file>

<file path=ppt/slideLayouts/slideLayout167.xml><?xml version="1.0" encoding="utf-8"?>
<p:sldLayout xmlns:a="http://schemas.openxmlformats.org/drawingml/2006/main" xmlns:r="http://schemas.openxmlformats.org/officeDocument/2006/relationships" xmlns:p="http://schemas.openxmlformats.org/presentationml/2006/main" preserve="1" userDrawn="1">
  <p:cSld name="14_Custom Layout">
    <p:spTree>
      <p:nvGrpSpPr>
        <p:cNvPr id="1" name=""/>
        <p:cNvGrpSpPr/>
        <p:nvPr/>
      </p:nvGrpSpPr>
      <p:grpSpPr>
        <a:xfrm>
          <a:off x="0" y="0"/>
          <a:ext cx="0" cy="0"/>
          <a:chOff x="0" y="0"/>
          <a:chExt cx="0" cy="0"/>
        </a:xfrm>
      </p:grpSpPr>
      <p:sp>
        <p:nvSpPr>
          <p:cNvPr id="10" name="Rectangle 9"/>
          <p:cNvSpPr/>
          <p:nvPr userDrawn="1"/>
        </p:nvSpPr>
        <p:spPr>
          <a:xfrm>
            <a:off x="0" y="1800225"/>
            <a:ext cx="9144001" cy="4679775"/>
          </a:xfrm>
          <a:prstGeom prst="rect">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t"/>
          <a:lstStyle/>
          <a:p>
            <a:pPr algn="ctr">
              <a:spcAft>
                <a:spcPts val="600"/>
              </a:spcAft>
            </a:pPr>
            <a:endParaRPr lang="en-US" dirty="0" smtClean="0"/>
          </a:p>
        </p:txBody>
      </p:sp>
      <p:sp>
        <p:nvSpPr>
          <p:cNvPr id="11"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4"/>
          </p:nvPr>
        </p:nvSpPr>
        <p:spPr>
          <a:xfrm>
            <a:off x="720725" y="4319588"/>
            <a:ext cx="3957636" cy="2151062"/>
          </a:xfrm>
          <a:prstGeom prst="round2SameRect">
            <a:avLst>
              <a:gd name="adj1" fmla="val 10230"/>
              <a:gd name="adj2" fmla="val 0"/>
            </a:avLst>
          </a:prstGeom>
        </p:spPr>
        <p:txBody>
          <a:bodyPr/>
          <a:lstStyle/>
          <a:p>
            <a:pPr lvl="0"/>
            <a:r>
              <a:rPr lang="en-US" noProof="0" dirty="0" smtClean="0"/>
              <a:t>Click icon to add picture</a:t>
            </a:r>
            <a:endParaRPr lang="en-GB" noProof="0" dirty="0"/>
          </a:p>
        </p:txBody>
      </p:sp>
      <p:sp>
        <p:nvSpPr>
          <p:cNvPr id="2" name="Title 1"/>
          <p:cNvSpPr>
            <a:spLocks noGrp="1"/>
          </p:cNvSpPr>
          <p:nvPr>
            <p:ph type="title"/>
          </p:nvPr>
        </p:nvSpPr>
        <p:spPr/>
        <p:txBody>
          <a:bodyPr/>
          <a:lstStyle>
            <a:lvl1pPr>
              <a:defRPr>
                <a:latin typeface="Bodoni MT" panose="02070603080606020203" pitchFamily="18" charset="0"/>
              </a:defRPr>
            </a:lvl1pPr>
          </a:lstStyle>
          <a:p>
            <a:r>
              <a:rPr lang="en-GB" dirty="0" smtClean="0"/>
              <a:t>Click to edit Master title style</a:t>
            </a:r>
            <a:endParaRPr lang="en-US" dirty="0"/>
          </a:p>
        </p:txBody>
      </p:sp>
      <p:sp>
        <p:nvSpPr>
          <p:cNvPr id="3" name="Date Placeholder 2"/>
          <p:cNvSpPr>
            <a:spLocks noGrp="1"/>
          </p:cNvSpPr>
          <p:nvPr>
            <p:ph type="dt" sz="half" idx="10"/>
          </p:nvPr>
        </p:nvSpPr>
        <p:spPr/>
        <p:txBody>
          <a:bodyPr/>
          <a:lstStyle/>
          <a:p>
            <a:fld id="{99417F87-E26C-4D9A-A0EF-5A4F1554D4DE}" type="datetime1">
              <a:rPr lang="en-US" smtClean="0"/>
              <a:t>8/30/2019</a:t>
            </a:fld>
            <a:endParaRPr lang="en-GB" dirty="0"/>
          </a:p>
        </p:txBody>
      </p:sp>
      <p:sp>
        <p:nvSpPr>
          <p:cNvPr id="4" name="Footer Placeholder 3"/>
          <p:cNvSpPr>
            <a:spLocks noGrp="1"/>
          </p:cNvSpPr>
          <p:nvPr>
            <p:ph type="ftr" sz="quarter" idx="11"/>
            <p:custDataLst>
              <p:tags r:id="rId1"/>
            </p:custDataLst>
          </p:nvPr>
        </p:nvSpPr>
        <p:spPr>
          <a:xfrm>
            <a:off x="0" y="6480000"/>
            <a:ext cx="9144000" cy="378000"/>
          </a:xfrm>
        </p:spPr>
        <p:txBody>
          <a:bodyPr/>
          <a:lstStyle>
            <a:lvl1pPr algn="ctr">
              <a:defRPr lang="en-GB" sz="1000" b="0" i="0" u="none">
                <a:solidFill>
                  <a:srgbClr val="FFFFFF"/>
                </a:solidFill>
                <a:latin typeface="Arial"/>
              </a:defRPr>
            </a:lvl1pPr>
          </a:lstStyle>
          <a:p>
            <a:endParaRPr lang="en-GB" b="1"/>
          </a:p>
        </p:txBody>
      </p:sp>
      <p:sp>
        <p:nvSpPr>
          <p:cNvPr id="5" name="Slide Number Placeholder 4"/>
          <p:cNvSpPr>
            <a:spLocks noGrp="1"/>
          </p:cNvSpPr>
          <p:nvPr>
            <p:ph type="sldNum" sz="quarter" idx="12"/>
          </p:nvPr>
        </p:nvSpPr>
        <p:spPr/>
        <p:txBody>
          <a:bodyPr/>
          <a:lstStyle/>
          <a:p>
            <a:fld id="{71F9F866-B438-9445-8D9F-1F8FF6608833}" type="slidenum">
              <a:rPr lang="en-GB" smtClean="0"/>
              <a:pPr/>
              <a:t>‹#›</a:t>
            </a:fld>
            <a:endParaRPr lang="en-GB" dirty="0"/>
          </a:p>
        </p:txBody>
      </p:sp>
      <p:sp>
        <p:nvSpPr>
          <p:cNvPr id="7" name="Oval 6"/>
          <p:cNvSpPr/>
          <p:nvPr userDrawn="1"/>
        </p:nvSpPr>
        <p:spPr>
          <a:xfrm>
            <a:off x="720725" y="2158844"/>
            <a:ext cx="1800225" cy="1800225"/>
          </a:xfrm>
          <a:prstGeom prst="ellipse">
            <a:avLst/>
          </a:prstGeom>
          <a:solidFill>
            <a:schemeClr val="bg1"/>
          </a:solidFill>
          <a:ln w="3175" cmpd="sng">
            <a:noFill/>
          </a:ln>
          <a:effectLst/>
        </p:spPr>
        <p:style>
          <a:lnRef idx="1">
            <a:schemeClr val="accent1"/>
          </a:lnRef>
          <a:fillRef idx="3">
            <a:schemeClr val="accent1"/>
          </a:fillRef>
          <a:effectRef idx="2">
            <a:schemeClr val="accent1"/>
          </a:effectRef>
          <a:fontRef idx="minor">
            <a:schemeClr val="lt1"/>
          </a:fontRef>
        </p:style>
        <p:txBody>
          <a:bodyPr lIns="36000" tIns="36000" rIns="36000" bIns="36000" rtlCol="0" anchor="t"/>
          <a:lstStyle/>
          <a:p>
            <a:pPr>
              <a:spcAft>
                <a:spcPts val="600"/>
              </a:spcAft>
            </a:pPr>
            <a:r>
              <a:rPr lang="en-GB" sz="1300" dirty="0">
                <a:latin typeface="Franklin Gothic Book"/>
                <a:cs typeface="Franklin Gothic Book"/>
              </a:rPr>
              <a:t>Project </a:t>
            </a:r>
            <a:r>
              <a:rPr lang="en-GB" sz="1300" dirty="0" smtClean="0">
                <a:latin typeface="Franklin Gothic Book"/>
                <a:cs typeface="Franklin Gothic Book"/>
              </a:rPr>
              <a:t>Summary</a:t>
            </a:r>
            <a:endParaRPr lang="en-GB" sz="1300" dirty="0">
              <a:latin typeface="Franklin Gothic Book"/>
              <a:cs typeface="Franklin Gothic Book"/>
            </a:endParaRPr>
          </a:p>
        </p:txBody>
      </p:sp>
      <p:sp>
        <p:nvSpPr>
          <p:cNvPr id="8" name="Rounded Rectangle 7"/>
          <p:cNvSpPr/>
          <p:nvPr userDrawn="1"/>
        </p:nvSpPr>
        <p:spPr>
          <a:xfrm>
            <a:off x="2878136" y="2158844"/>
            <a:ext cx="1800225" cy="1800225"/>
          </a:xfrm>
          <a:prstGeom prst="roundRect">
            <a:avLst>
              <a:gd name="adj" fmla="val 7738"/>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rtlCol="0" anchor="t"/>
          <a:lstStyle/>
          <a:p>
            <a:pPr algn="ctr">
              <a:spcAft>
                <a:spcPts val="600"/>
              </a:spcAft>
            </a:pPr>
            <a:endParaRPr lang="en-US" dirty="0" smtClean="0"/>
          </a:p>
        </p:txBody>
      </p:sp>
      <p:sp>
        <p:nvSpPr>
          <p:cNvPr id="9" name="Round Same Side Corner Rectangle 8"/>
          <p:cNvSpPr/>
          <p:nvPr userDrawn="1"/>
        </p:nvSpPr>
        <p:spPr>
          <a:xfrm>
            <a:off x="5038724" y="2158844"/>
            <a:ext cx="3600845" cy="4311806"/>
          </a:xfrm>
          <a:prstGeom prst="round2SameRect">
            <a:avLst>
              <a:gd name="adj1" fmla="val 3720"/>
              <a:gd name="adj2" fmla="val 0"/>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rtlCol="0" anchor="t"/>
          <a:lstStyle/>
          <a:p>
            <a:pPr algn="ctr">
              <a:spcAft>
                <a:spcPts val="600"/>
              </a:spcAft>
            </a:pPr>
            <a:endParaRPr lang="en-US" dirty="0" smtClean="0"/>
          </a:p>
        </p:txBody>
      </p:sp>
    </p:spTree>
    <p:extLst>
      <p:ext uri="{BB962C8B-B14F-4D97-AF65-F5344CB8AC3E}">
        <p14:creationId xmlns:p14="http://schemas.microsoft.com/office/powerpoint/2010/main" val="1285530780"/>
      </p:ext>
    </p:extLst>
  </p:cSld>
  <p:clrMapOvr>
    <a:masterClrMapping/>
  </p:clrMapOvr>
  <p:timing>
    <p:tnLst>
      <p:par>
        <p:cTn id="1" dur="indefinite" restart="never" nodeType="tmRoot"/>
      </p:par>
    </p:tnLst>
  </p:timing>
</p:sldLayout>
</file>

<file path=ppt/slideLayouts/slideLayout168.xml><?xml version="1.0" encoding="utf-8"?>
<p:sldLayout xmlns:a="http://schemas.openxmlformats.org/drawingml/2006/main" xmlns:r="http://schemas.openxmlformats.org/officeDocument/2006/relationships" xmlns:p="http://schemas.openxmlformats.org/presentationml/2006/main" preserve="1" userDrawn="1">
  <p:cSld name="Smart graphic">
    <p:spTree>
      <p:nvGrpSpPr>
        <p:cNvPr id="1" name=""/>
        <p:cNvGrpSpPr/>
        <p:nvPr/>
      </p:nvGrpSpPr>
      <p:grpSpPr>
        <a:xfrm>
          <a:off x="0" y="0"/>
          <a:ext cx="0" cy="0"/>
          <a:chOff x="0" y="0"/>
          <a:chExt cx="0" cy="0"/>
        </a:xfrm>
      </p:grpSpPr>
      <p:sp>
        <p:nvSpPr>
          <p:cNvPr id="4" name="Round Same Side Corner Rectangle 3"/>
          <p:cNvSpPr/>
          <p:nvPr userDrawn="1"/>
        </p:nvSpPr>
        <p:spPr>
          <a:xfrm>
            <a:off x="358773" y="1803401"/>
            <a:ext cx="8280795" cy="4657724"/>
          </a:xfrm>
          <a:prstGeom prst="round2SameRect">
            <a:avLst>
              <a:gd name="adj1" fmla="val 2778"/>
              <a:gd name="adj2" fmla="val 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Aft>
                <a:spcPct val="50000"/>
              </a:spcAft>
              <a:defRPr/>
            </a:pPr>
            <a:endParaRPr lang="en-GB" dirty="0">
              <a:latin typeface="Franklin Gothic Book"/>
            </a:endParaRPr>
          </a:p>
        </p:txBody>
      </p:sp>
      <p:sp>
        <p:nvSpPr>
          <p:cNvPr id="2" name="Title 1" descr="Ideally your title should fit on one line." title="Slide title"/>
          <p:cNvSpPr>
            <a:spLocks noGrp="1"/>
          </p:cNvSpPr>
          <p:nvPr>
            <p:ph type="title"/>
          </p:nvPr>
        </p:nvSpPr>
        <p:spPr/>
        <p:txBody>
          <a:bodyPr/>
          <a:lstStyle/>
          <a:p>
            <a:r>
              <a:rPr lang="en-US" smtClean="0"/>
              <a:t>Click to edit Master title style</a:t>
            </a:r>
            <a:endParaRPr lang="en-GB"/>
          </a:p>
        </p:txBody>
      </p:sp>
      <p:sp>
        <p:nvSpPr>
          <p:cNvPr id="7" name="SmartArt Placeholder 6" descr="SmartArt can be a very easy way to create decent looking graphics. Use the templates as they will quickly restyle your text and apply the correct colours. &#10;Try several options to see which one fits your content best.&#10;Just don't over do it." title="SmartArt"/>
          <p:cNvSpPr>
            <a:spLocks noGrp="1"/>
          </p:cNvSpPr>
          <p:nvPr>
            <p:ph type="dgm" sz="quarter" idx="13"/>
          </p:nvPr>
        </p:nvSpPr>
        <p:spPr>
          <a:xfrm>
            <a:off x="719136" y="2168526"/>
            <a:ext cx="7560432" cy="3951474"/>
          </a:xfrm>
          <a:prstGeom prst="rect">
            <a:avLst/>
          </a:prstGeom>
        </p:spPr>
        <p:txBody>
          <a:bodyPr/>
          <a:lstStyle/>
          <a:p>
            <a:pPr lvl="0"/>
            <a:r>
              <a:rPr lang="en-US" noProof="0" dirty="0" smtClean="0"/>
              <a:t>Click icon to add SmartArt graphic</a:t>
            </a:r>
            <a:endParaRPr lang="en-GB" noProof="0" dirty="0"/>
          </a:p>
        </p:txBody>
      </p:sp>
      <p:cxnSp>
        <p:nvCxnSpPr>
          <p:cNvPr id="98" name="Straight Connector 97"/>
          <p:cNvCxnSpPr/>
          <p:nvPr userDrawn="1"/>
        </p:nvCxnSpPr>
        <p:spPr>
          <a:xfrm>
            <a:off x="-3084" y="1709193"/>
            <a:ext cx="9147084" cy="0"/>
          </a:xfrm>
          <a:prstGeom prst="line">
            <a:avLst/>
          </a:prstGeom>
          <a:ln w="3175">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99"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961AC3E9-7579-4101-A11E-0C3CE1830731}" type="datetime1">
              <a:rPr lang="en-US" smtClean="0"/>
              <a:t>8/30/2019</a:t>
            </a:fld>
            <a:endParaRPr lang="en-GB" dirty="0"/>
          </a:p>
        </p:txBody>
      </p:sp>
      <p:sp>
        <p:nvSpPr>
          <p:cNvPr id="100"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103"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Tree>
    <p:extLst>
      <p:ext uri="{BB962C8B-B14F-4D97-AF65-F5344CB8AC3E}">
        <p14:creationId xmlns:p14="http://schemas.microsoft.com/office/powerpoint/2010/main" val="3688738804"/>
      </p:ext>
    </p:extLst>
  </p:cSld>
  <p:clrMapOvr>
    <a:masterClrMapping/>
  </p:clrMapOvr>
  <p:timing>
    <p:tnLst>
      <p:par>
        <p:cTn id="1" dur="indefinite" restart="never" nodeType="tmRoot"/>
      </p:par>
    </p:tnLst>
  </p:timing>
</p:sldLayout>
</file>

<file path=ppt/slideLayouts/slideLayout169.xml><?xml version="1.0" encoding="utf-8"?>
<p:sldLayout xmlns:a="http://schemas.openxmlformats.org/drawingml/2006/main" xmlns:r="http://schemas.openxmlformats.org/officeDocument/2006/relationships" xmlns:p="http://schemas.openxmlformats.org/presentationml/2006/main" preserve="1">
  <p:cSld name="45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47B2FEF9-4934-496C-BED0-A4557F6469B2}" type="datetime1">
              <a:rPr lang="en-US" smtClean="0"/>
              <a:t>8/30/2019</a:t>
            </a:fld>
            <a:endParaRPr lang="en-GB" dirty="0"/>
          </a:p>
        </p:txBody>
      </p:sp>
      <p:sp>
        <p:nvSpPr>
          <p:cNvPr id="4" name="Footer Placeholder 3"/>
          <p:cNvSpPr>
            <a:spLocks noGrp="1"/>
          </p:cNvSpPr>
          <p:nvPr>
            <p:ph type="ftr" sz="quarter" idx="11"/>
            <p:custDataLst>
              <p:tags r:id="rId1"/>
            </p:custDataLst>
          </p:nvPr>
        </p:nvSpPr>
        <p:spPr>
          <a:xfrm>
            <a:off x="0" y="6480000"/>
            <a:ext cx="9144000" cy="378000"/>
          </a:xfrm>
        </p:spPr>
        <p:txBody>
          <a:bodyPr/>
          <a:lstStyle>
            <a:lvl1pPr algn="ctr">
              <a:defRPr lang="en-GB" sz="1000" b="0" i="0" u="none">
                <a:solidFill>
                  <a:srgbClr val="FFFFFF"/>
                </a:solidFill>
                <a:latin typeface="Arial"/>
              </a:defRPr>
            </a:lvl1pPr>
          </a:lstStyle>
          <a:p>
            <a:endParaRPr lang="en-GB" b="1"/>
          </a:p>
        </p:txBody>
      </p:sp>
      <p:sp>
        <p:nvSpPr>
          <p:cNvPr id="5" name="Slide Number Placeholder 4"/>
          <p:cNvSpPr>
            <a:spLocks noGrp="1"/>
          </p:cNvSpPr>
          <p:nvPr>
            <p:ph type="sldNum" sz="quarter" idx="12"/>
          </p:nvPr>
        </p:nvSpPr>
        <p:spPr/>
        <p:txBody>
          <a:bodyPr/>
          <a:lstStyle/>
          <a:p>
            <a:fld id="{71F9F866-B438-9445-8D9F-1F8FF6608833}" type="slidenum">
              <a:rPr lang="en-GB" smtClean="0"/>
              <a:pPr/>
              <a:t>‹#›</a:t>
            </a:fld>
            <a:endParaRPr lang="en-GB" dirty="0"/>
          </a:p>
        </p:txBody>
      </p:sp>
      <p:sp>
        <p:nvSpPr>
          <p:cNvPr id="6" name="Rectangle 5"/>
          <p:cNvSpPr/>
          <p:nvPr userDrawn="1"/>
        </p:nvSpPr>
        <p:spPr>
          <a:xfrm>
            <a:off x="0" y="0"/>
            <a:ext cx="9144000" cy="6858000"/>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7000" dirty="0" smtClean="0">
                <a:latin typeface="Franklin Gothic Book"/>
              </a:rPr>
              <a:t>Simple layouts</a:t>
            </a:r>
            <a:endParaRPr lang="en-US" sz="7000" dirty="0">
              <a:latin typeface="Franklin Gothic Book"/>
            </a:endParaRPr>
          </a:p>
        </p:txBody>
      </p:sp>
      <p:grpSp>
        <p:nvGrpSpPr>
          <p:cNvPr id="7" name="Group 6"/>
          <p:cNvGrpSpPr/>
          <p:nvPr userDrawn="1"/>
        </p:nvGrpSpPr>
        <p:grpSpPr>
          <a:xfrm>
            <a:off x="-903288" y="0"/>
            <a:ext cx="9902857" cy="7638450"/>
            <a:chOff x="-903288" y="0"/>
            <a:chExt cx="9902857" cy="7638450"/>
          </a:xfrm>
        </p:grpSpPr>
        <p:cxnSp>
          <p:nvCxnSpPr>
            <p:cNvPr id="8" name="Straight Connector 7"/>
            <p:cNvCxnSpPr/>
            <p:nvPr userDrawn="1"/>
          </p:nvCxnSpPr>
          <p:spPr bwMode="auto">
            <a:xfrm>
              <a:off x="-903288" y="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userDrawn="1"/>
          </p:nvCxnSpPr>
          <p:spPr bwMode="auto">
            <a:xfrm>
              <a:off x="-903288" y="360363"/>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bwMode="auto">
            <a:xfrm>
              <a:off x="-903288" y="719138"/>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bwMode="auto">
            <a:xfrm>
              <a:off x="-903288" y="10795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userDrawn="1"/>
          </p:nvCxnSpPr>
          <p:spPr bwMode="auto">
            <a:xfrm>
              <a:off x="-903288" y="1439863"/>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userDrawn="1"/>
          </p:nvCxnSpPr>
          <p:spPr bwMode="auto">
            <a:xfrm>
              <a:off x="-903288" y="1800225"/>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userDrawn="1"/>
          </p:nvCxnSpPr>
          <p:spPr bwMode="auto">
            <a:xfrm>
              <a:off x="-903288" y="2160588"/>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userDrawn="1"/>
          </p:nvCxnSpPr>
          <p:spPr bwMode="auto">
            <a:xfrm>
              <a:off x="-903288" y="252095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userDrawn="1"/>
          </p:nvCxnSpPr>
          <p:spPr bwMode="auto">
            <a:xfrm>
              <a:off x="-903288" y="2879725"/>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userDrawn="1"/>
          </p:nvCxnSpPr>
          <p:spPr bwMode="auto">
            <a:xfrm>
              <a:off x="-903288" y="3240088"/>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userDrawn="1"/>
          </p:nvCxnSpPr>
          <p:spPr bwMode="auto">
            <a:xfrm>
              <a:off x="-903288" y="360045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userDrawn="1"/>
          </p:nvCxnSpPr>
          <p:spPr bwMode="auto">
            <a:xfrm>
              <a:off x="-903288" y="3960813"/>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userDrawn="1"/>
          </p:nvCxnSpPr>
          <p:spPr bwMode="auto">
            <a:xfrm>
              <a:off x="-903288" y="4319588"/>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userDrawn="1"/>
          </p:nvCxnSpPr>
          <p:spPr bwMode="auto">
            <a:xfrm>
              <a:off x="-903288" y="467995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userDrawn="1"/>
          </p:nvCxnSpPr>
          <p:spPr bwMode="auto">
            <a:xfrm>
              <a:off x="-903288" y="5040313"/>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userDrawn="1"/>
          </p:nvCxnSpPr>
          <p:spPr bwMode="auto">
            <a:xfrm rot="5400000">
              <a:off x="467915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userDrawn="1"/>
          </p:nvCxnSpPr>
          <p:spPr bwMode="auto">
            <a:xfrm rot="5400000">
              <a:off x="4318792"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userDrawn="1"/>
          </p:nvCxnSpPr>
          <p:spPr bwMode="auto">
            <a:xfrm rot="5400000">
              <a:off x="396001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userDrawn="1"/>
          </p:nvCxnSpPr>
          <p:spPr bwMode="auto">
            <a:xfrm rot="5400000">
              <a:off x="359806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userDrawn="1"/>
          </p:nvCxnSpPr>
          <p:spPr bwMode="auto">
            <a:xfrm rot="5400000">
              <a:off x="3239292"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userDrawn="1"/>
          </p:nvCxnSpPr>
          <p:spPr bwMode="auto">
            <a:xfrm rot="5400000">
              <a:off x="287893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userDrawn="1"/>
          </p:nvCxnSpPr>
          <p:spPr bwMode="auto">
            <a:xfrm rot="5400000">
              <a:off x="251856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userDrawn="1"/>
          </p:nvCxnSpPr>
          <p:spPr bwMode="auto">
            <a:xfrm rot="5400000">
              <a:off x="215820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userDrawn="1"/>
          </p:nvCxnSpPr>
          <p:spPr bwMode="auto">
            <a:xfrm rot="5400000">
              <a:off x="179943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userDrawn="1"/>
          </p:nvCxnSpPr>
          <p:spPr bwMode="auto">
            <a:xfrm rot="5400000">
              <a:off x="143906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userDrawn="1"/>
          </p:nvCxnSpPr>
          <p:spPr bwMode="auto">
            <a:xfrm rot="5400000">
              <a:off x="107870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userDrawn="1"/>
          </p:nvCxnSpPr>
          <p:spPr bwMode="auto">
            <a:xfrm rot="5400000">
              <a:off x="718342"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userDrawn="1"/>
          </p:nvCxnSpPr>
          <p:spPr bwMode="auto">
            <a:xfrm rot="5400000">
              <a:off x="35956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userDrawn="1"/>
          </p:nvCxnSpPr>
          <p:spPr bwMode="auto">
            <a:xfrm rot="5400000">
              <a:off x="-79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userDrawn="1"/>
          </p:nvCxnSpPr>
          <p:spPr bwMode="auto">
            <a:xfrm rot="5400000">
              <a:off x="-361158"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userDrawn="1"/>
          </p:nvCxnSpPr>
          <p:spPr bwMode="auto">
            <a:xfrm rot="5400000">
              <a:off x="6839742"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userDrawn="1"/>
          </p:nvCxnSpPr>
          <p:spPr bwMode="auto">
            <a:xfrm rot="5400000">
              <a:off x="647938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userDrawn="1"/>
          </p:nvCxnSpPr>
          <p:spPr bwMode="auto">
            <a:xfrm rot="5400000">
              <a:off x="611901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userDrawn="1"/>
          </p:nvCxnSpPr>
          <p:spPr bwMode="auto">
            <a:xfrm rot="5400000">
              <a:off x="575865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userDrawn="1"/>
          </p:nvCxnSpPr>
          <p:spPr bwMode="auto">
            <a:xfrm rot="5400000">
              <a:off x="5398292"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userDrawn="1"/>
          </p:nvCxnSpPr>
          <p:spPr bwMode="auto">
            <a:xfrm rot="5400000">
              <a:off x="503951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userDrawn="1"/>
          </p:nvCxnSpPr>
          <p:spPr bwMode="auto">
            <a:xfrm rot="5400000">
              <a:off x="467915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userDrawn="1"/>
          </p:nvCxnSpPr>
          <p:spPr bwMode="auto">
            <a:xfrm rot="5400000">
              <a:off x="720010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userDrawn="1"/>
          </p:nvCxnSpPr>
          <p:spPr bwMode="auto">
            <a:xfrm rot="5400000">
              <a:off x="756046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userDrawn="1"/>
          </p:nvCxnSpPr>
          <p:spPr bwMode="auto">
            <a:xfrm rot="5400000">
              <a:off x="792000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userDrawn="1"/>
          </p:nvCxnSpPr>
          <p:spPr bwMode="auto">
            <a:xfrm rot="5400000">
              <a:off x="828000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userDrawn="1"/>
          </p:nvCxnSpPr>
          <p:spPr bwMode="auto">
            <a:xfrm rot="5400000">
              <a:off x="864000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userDrawn="1"/>
          </p:nvCxnSpPr>
          <p:spPr bwMode="auto">
            <a:xfrm>
              <a:off x="-903288" y="54000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userDrawn="1"/>
          </p:nvCxnSpPr>
          <p:spPr bwMode="auto">
            <a:xfrm>
              <a:off x="-903288" y="57600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userDrawn="1"/>
          </p:nvCxnSpPr>
          <p:spPr bwMode="auto">
            <a:xfrm>
              <a:off x="-903288" y="61200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userDrawn="1"/>
          </p:nvCxnSpPr>
          <p:spPr bwMode="auto">
            <a:xfrm>
              <a:off x="-903288" y="64800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userDrawn="1"/>
          </p:nvCxnSpPr>
          <p:spPr bwMode="auto">
            <a:xfrm>
              <a:off x="-903288" y="68400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874417205"/>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Single chart">
    <p:spTree>
      <p:nvGrpSpPr>
        <p:cNvPr id="1" name=""/>
        <p:cNvGrpSpPr/>
        <p:nvPr/>
      </p:nvGrpSpPr>
      <p:grpSpPr>
        <a:xfrm>
          <a:off x="0" y="0"/>
          <a:ext cx="0" cy="0"/>
          <a:chOff x="0" y="0"/>
          <a:chExt cx="0" cy="0"/>
        </a:xfrm>
      </p:grpSpPr>
      <p:sp>
        <p:nvSpPr>
          <p:cNvPr id="4" name="Round Same Side Corner Rectangle 3"/>
          <p:cNvSpPr/>
          <p:nvPr userDrawn="1"/>
        </p:nvSpPr>
        <p:spPr>
          <a:xfrm>
            <a:off x="376238" y="1803401"/>
            <a:ext cx="8407400" cy="4657724"/>
          </a:xfrm>
          <a:prstGeom prst="round2SameRect">
            <a:avLst>
              <a:gd name="adj1" fmla="val 2789"/>
              <a:gd name="adj2" fmla="val 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Aft>
                <a:spcPct val="50000"/>
              </a:spcAft>
              <a:defRPr/>
            </a:pPr>
            <a:endParaRPr lang="en-GB" dirty="0">
              <a:latin typeface="Franklin Gothic Book"/>
            </a:endParaRPr>
          </a:p>
        </p:txBody>
      </p:sp>
      <p:sp>
        <p:nvSpPr>
          <p:cNvPr id="5" name="Content Placeholder 4"/>
          <p:cNvSpPr>
            <a:spLocks noGrp="1"/>
          </p:cNvSpPr>
          <p:nvPr>
            <p:ph sz="quarter" idx="10" hasCustomPrompt="1"/>
          </p:nvPr>
        </p:nvSpPr>
        <p:spPr>
          <a:xfrm>
            <a:off x="376238" y="1803401"/>
            <a:ext cx="8407400" cy="4657723"/>
          </a:xfrm>
        </p:spPr>
        <p:txBody>
          <a:bodyPr/>
          <a:lstStyle>
            <a:lvl1pPr>
              <a:defRPr baseline="0"/>
            </a:lvl1pPr>
          </a:lstStyle>
          <a:p>
            <a:pPr lvl="0"/>
            <a:r>
              <a:rPr lang="en-US" dirty="0" smtClean="0"/>
              <a:t>Click icon to add object</a:t>
            </a:r>
          </a:p>
        </p:txBody>
      </p:sp>
      <p:sp>
        <p:nvSpPr>
          <p:cNvPr id="2" name="Title 1" descr="Ideally your title should fit on one line." title="Slide title"/>
          <p:cNvSpPr>
            <a:spLocks noGrp="1"/>
          </p:cNvSpPr>
          <p:nvPr>
            <p:ph type="title"/>
          </p:nvPr>
        </p:nvSpPr>
        <p:spPr/>
        <p:txBody>
          <a:bodyPr/>
          <a:lstStyle/>
          <a:p>
            <a:r>
              <a:rPr lang="en-US" smtClean="0"/>
              <a:t>Click to edit Master title style</a:t>
            </a:r>
            <a:endParaRPr lang="en-GB" dirty="0"/>
          </a:p>
        </p:txBody>
      </p:sp>
      <p:sp>
        <p:nvSpPr>
          <p:cNvPr id="99"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C8E573A5-22BD-47FB-B20B-BE0EE68F89BE}" type="datetime1">
              <a:rPr lang="en-US" smtClean="0"/>
              <a:t>8/30/2019</a:t>
            </a:fld>
            <a:endParaRPr lang="en-GB" dirty="0"/>
          </a:p>
        </p:txBody>
      </p:sp>
      <p:sp>
        <p:nvSpPr>
          <p:cNvPr id="100" name="Footer Placeholder 4"/>
          <p:cNvSpPr>
            <a:spLocks noGrp="1"/>
          </p:cNvSpPr>
          <p:nvPr>
            <p:ph type="ftr" sz="quarter" idx="3"/>
          </p:nvPr>
        </p:nvSpPr>
        <p:spPr>
          <a:xfrm>
            <a:off x="0" y="6480000"/>
            <a:ext cx="9144000" cy="378000"/>
          </a:xfrm>
          <a:prstGeom prst="rect">
            <a:avLst/>
          </a:prstGeom>
        </p:spPr>
        <p:txBody>
          <a:bodyPr lIns="0" tIns="0" rIns="0" bIns="0" anchor="ctr"/>
          <a:lstStyle>
            <a:lvl1pPr algn="ctr">
              <a:defRPr lang="en-GB"/>
            </a:lvl1pPr>
          </a:lstStyle>
          <a:p>
            <a:endParaRPr lang="en-GB"/>
          </a:p>
        </p:txBody>
      </p:sp>
      <p:sp>
        <p:nvSpPr>
          <p:cNvPr id="102"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Tree>
    <p:extLst>
      <p:ext uri="{BB962C8B-B14F-4D97-AF65-F5344CB8AC3E}">
        <p14:creationId xmlns:p14="http://schemas.microsoft.com/office/powerpoint/2010/main" val="3370932786"/>
      </p:ext>
    </p:extLst>
  </p:cSld>
  <p:clrMapOvr>
    <a:masterClrMapping/>
  </p:clrMapOvr>
  <p:timing>
    <p:tnLst>
      <p:par>
        <p:cTn id="1" dur="indefinite" restart="never" nodeType="tmRoot"/>
      </p:par>
    </p:tnLst>
  </p:timing>
</p:sldLayout>
</file>

<file path=ppt/slideLayouts/slideLayout170.xml><?xml version="1.0" encoding="utf-8"?>
<p:sldLayout xmlns:a="http://schemas.openxmlformats.org/drawingml/2006/main" xmlns:r="http://schemas.openxmlformats.org/officeDocument/2006/relationships" xmlns:p="http://schemas.openxmlformats.org/presentationml/2006/main" preserve="1" userDrawn="1">
  <p:cSld name="5_Single column layout">
    <p:spTree>
      <p:nvGrpSpPr>
        <p:cNvPr id="1" name=""/>
        <p:cNvGrpSpPr/>
        <p:nvPr/>
      </p:nvGrpSpPr>
      <p:grpSpPr>
        <a:xfrm>
          <a:off x="0" y="0"/>
          <a:ext cx="0" cy="0"/>
          <a:chOff x="0" y="0"/>
          <a:chExt cx="0" cy="0"/>
        </a:xfrm>
      </p:grpSpPr>
      <p:sp>
        <p:nvSpPr>
          <p:cNvPr id="2" name="Title 1" descr="Ideally your title should fit on one line." title="Slide title"/>
          <p:cNvSpPr>
            <a:spLocks noGrp="1"/>
          </p:cNvSpPr>
          <p:nvPr>
            <p:ph type="title"/>
          </p:nvPr>
        </p:nvSpPr>
        <p:spPr/>
        <p:txBody>
          <a:bodyPr/>
          <a:lstStyle/>
          <a:p>
            <a:r>
              <a:rPr lang="en-GB" dirty="0" smtClean="0"/>
              <a:t>Click to edit Master title style</a:t>
            </a:r>
            <a:endParaRPr lang="en-GB" dirty="0"/>
          </a:p>
        </p:txBody>
      </p:sp>
      <p:cxnSp>
        <p:nvCxnSpPr>
          <p:cNvPr id="166" name="Straight Connector 165"/>
          <p:cNvCxnSpPr/>
          <p:nvPr userDrawn="1"/>
        </p:nvCxnSpPr>
        <p:spPr>
          <a:xfrm>
            <a:off x="-3084" y="1709193"/>
            <a:ext cx="9147084" cy="0"/>
          </a:xfrm>
          <a:prstGeom prst="line">
            <a:avLst/>
          </a:prstGeom>
          <a:ln w="3175">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56"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87BFCC6B-512C-420E-AF8F-873CDD227E8A}" type="datetime1">
              <a:rPr lang="en-US" smtClean="0"/>
              <a:t>8/30/2019</a:t>
            </a:fld>
            <a:endParaRPr lang="en-GB" dirty="0"/>
          </a:p>
        </p:txBody>
      </p:sp>
      <p:sp>
        <p:nvSpPr>
          <p:cNvPr id="57"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59"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
        <p:nvSpPr>
          <p:cNvPr id="4" name="Text Placeholder 3"/>
          <p:cNvSpPr>
            <a:spLocks noGrp="1"/>
          </p:cNvSpPr>
          <p:nvPr>
            <p:ph type="body" sz="quarter" idx="10"/>
          </p:nvPr>
        </p:nvSpPr>
        <p:spPr>
          <a:xfrm>
            <a:off x="719138" y="1803400"/>
            <a:ext cx="7705725" cy="4321175"/>
          </a:xfrm>
        </p:spPr>
        <p:txBody>
          <a:bodyPr/>
          <a:lstStyle>
            <a:lvl1pPr>
              <a:defRPr sz="1600"/>
            </a:lvl1pPr>
            <a:lvl2pPr>
              <a:defRPr sz="1600"/>
            </a:lvl2pPr>
            <a:lvl3pPr>
              <a:defRPr sz="1600"/>
            </a:lvl3pPr>
            <a:lvl4pPr>
              <a:defRPr sz="1600"/>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Tree>
    <p:extLst>
      <p:ext uri="{BB962C8B-B14F-4D97-AF65-F5344CB8AC3E}">
        <p14:creationId xmlns:p14="http://schemas.microsoft.com/office/powerpoint/2010/main" val="3036602398"/>
      </p:ext>
    </p:extLst>
  </p:cSld>
  <p:clrMapOvr>
    <a:masterClrMapping/>
  </p:clrMapOvr>
  <p:timing>
    <p:tnLst>
      <p:par>
        <p:cTn id="1" dur="indefinite" restart="never" nodeType="tmRoot"/>
      </p:par>
    </p:tnLst>
  </p:timing>
</p:sldLayout>
</file>

<file path=ppt/slideLayouts/slideLayout171.xml><?xml version="1.0" encoding="utf-8"?>
<p:sldLayout xmlns:a="http://schemas.openxmlformats.org/drawingml/2006/main" xmlns:r="http://schemas.openxmlformats.org/officeDocument/2006/relationships" xmlns:p="http://schemas.openxmlformats.org/presentationml/2006/main" preserve="1" userDrawn="1">
  <p:cSld name="6_Single column layout">
    <p:spTree>
      <p:nvGrpSpPr>
        <p:cNvPr id="1" name=""/>
        <p:cNvGrpSpPr/>
        <p:nvPr/>
      </p:nvGrpSpPr>
      <p:grpSpPr>
        <a:xfrm>
          <a:off x="0" y="0"/>
          <a:ext cx="0" cy="0"/>
          <a:chOff x="0" y="0"/>
          <a:chExt cx="0" cy="0"/>
        </a:xfrm>
      </p:grpSpPr>
      <p:sp>
        <p:nvSpPr>
          <p:cNvPr id="2" name="Title 1" descr="Ideally your title should fit on one line." title="Slide title"/>
          <p:cNvSpPr>
            <a:spLocks noGrp="1"/>
          </p:cNvSpPr>
          <p:nvPr>
            <p:ph type="title"/>
          </p:nvPr>
        </p:nvSpPr>
        <p:spPr/>
        <p:txBody>
          <a:bodyPr/>
          <a:lstStyle/>
          <a:p>
            <a:r>
              <a:rPr lang="en-GB" smtClean="0"/>
              <a:t>Click to edit Master title style</a:t>
            </a:r>
            <a:endParaRPr lang="en-GB" dirty="0"/>
          </a:p>
        </p:txBody>
      </p:sp>
      <p:sp>
        <p:nvSpPr>
          <p:cNvPr id="56"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4C124220-53B4-4866-A95E-CA82E22E5A26}" type="datetime1">
              <a:rPr lang="en-US" smtClean="0"/>
              <a:t>8/30/2019</a:t>
            </a:fld>
            <a:endParaRPr lang="en-GB" dirty="0"/>
          </a:p>
        </p:txBody>
      </p:sp>
      <p:sp>
        <p:nvSpPr>
          <p:cNvPr id="57"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59"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
        <p:nvSpPr>
          <p:cNvPr id="4" name="Text Placeholder 3"/>
          <p:cNvSpPr>
            <a:spLocks noGrp="1"/>
          </p:cNvSpPr>
          <p:nvPr>
            <p:ph type="body" sz="quarter" idx="10"/>
          </p:nvPr>
        </p:nvSpPr>
        <p:spPr>
          <a:xfrm>
            <a:off x="720725" y="1446213"/>
            <a:ext cx="7704138" cy="357187"/>
          </a:xfrm>
        </p:spPr>
        <p:txBody>
          <a:bodyPr/>
          <a:lstStyle>
            <a:lvl1pPr>
              <a:defRPr>
                <a:latin typeface="Franklin Gothic Medium" panose="020B0603020102020204" pitchFamily="34" charset="0"/>
              </a:defRPr>
            </a:lvl1pPr>
          </a:lstStyle>
          <a:p>
            <a:pPr lvl="0"/>
            <a:r>
              <a:rPr lang="en-US" dirty="0" smtClean="0"/>
              <a:t>Click to edit Master text styles</a:t>
            </a:r>
          </a:p>
        </p:txBody>
      </p:sp>
      <p:sp>
        <p:nvSpPr>
          <p:cNvPr id="6" name="Text Placeholder 5"/>
          <p:cNvSpPr>
            <a:spLocks noGrp="1"/>
          </p:cNvSpPr>
          <p:nvPr>
            <p:ph type="body" sz="quarter" idx="11"/>
          </p:nvPr>
        </p:nvSpPr>
        <p:spPr>
          <a:xfrm>
            <a:off x="720725" y="2168525"/>
            <a:ext cx="7704138" cy="395605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Tree>
    <p:extLst>
      <p:ext uri="{BB962C8B-B14F-4D97-AF65-F5344CB8AC3E}">
        <p14:creationId xmlns:p14="http://schemas.microsoft.com/office/powerpoint/2010/main" val="4019757534"/>
      </p:ext>
    </p:extLst>
  </p:cSld>
  <p:clrMapOvr>
    <a:masterClrMapping/>
  </p:clrMapOvr>
  <p:timing>
    <p:tnLst>
      <p:par>
        <p:cTn id="1" dur="indefinite" restart="never" nodeType="tmRoot"/>
      </p:par>
    </p:tnLst>
  </p:timing>
</p:sldLayout>
</file>

<file path=ppt/slideLayouts/slideLayout172.xml><?xml version="1.0" encoding="utf-8"?>
<p:sldLayout xmlns:a="http://schemas.openxmlformats.org/drawingml/2006/main" xmlns:r="http://schemas.openxmlformats.org/officeDocument/2006/relationships" xmlns:p="http://schemas.openxmlformats.org/presentationml/2006/main" preserve="1" userDrawn="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719134" y="0"/>
            <a:ext cx="6291266" cy="1079499"/>
          </a:xfrm>
        </p:spPr>
        <p:txBody>
          <a:bodyPr/>
          <a:lstStyle/>
          <a:p>
            <a:r>
              <a:rPr lang="en-GB" dirty="0" smtClean="0"/>
              <a:t>Click to edit Master title style</a:t>
            </a:r>
            <a:endParaRPr lang="en-US" dirty="0"/>
          </a:p>
        </p:txBody>
      </p:sp>
      <p:sp>
        <p:nvSpPr>
          <p:cNvPr id="54" name="Date Placeholder 3"/>
          <p:cNvSpPr>
            <a:spLocks noGrp="1"/>
          </p:cNvSpPr>
          <p:nvPr>
            <p:ph type="dt" sz="half" idx="10"/>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7A446494-7622-447C-9F6F-86AA272C319A}" type="datetime1">
              <a:rPr lang="en-US" smtClean="0"/>
              <a:t>8/30/2019</a:t>
            </a:fld>
            <a:endParaRPr lang="en-GB" dirty="0"/>
          </a:p>
        </p:txBody>
      </p:sp>
      <p:sp>
        <p:nvSpPr>
          <p:cNvPr id="55"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57"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
        <p:nvSpPr>
          <p:cNvPr id="5" name="Text Placeholder 4"/>
          <p:cNvSpPr>
            <a:spLocks noGrp="1"/>
          </p:cNvSpPr>
          <p:nvPr>
            <p:ph type="body" sz="quarter" idx="11"/>
          </p:nvPr>
        </p:nvSpPr>
        <p:spPr>
          <a:xfrm>
            <a:off x="719138" y="1446213"/>
            <a:ext cx="3605212" cy="503396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7" name="Text Placeholder 6"/>
          <p:cNvSpPr>
            <a:spLocks noGrp="1"/>
          </p:cNvSpPr>
          <p:nvPr>
            <p:ph type="body" sz="quarter" idx="12"/>
          </p:nvPr>
        </p:nvSpPr>
        <p:spPr>
          <a:xfrm>
            <a:off x="4819650" y="1446213"/>
            <a:ext cx="3605213" cy="503396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Tree>
    <p:extLst>
      <p:ext uri="{BB962C8B-B14F-4D97-AF65-F5344CB8AC3E}">
        <p14:creationId xmlns:p14="http://schemas.microsoft.com/office/powerpoint/2010/main" val="1918577908"/>
      </p:ext>
    </p:extLst>
  </p:cSld>
  <p:clrMapOvr>
    <a:masterClrMapping/>
  </p:clrMapOvr>
  <p:timing>
    <p:tnLst>
      <p:par>
        <p:cTn id="1" dur="indefinite" restart="never" nodeType="tmRoot"/>
      </p:par>
    </p:tnLst>
  </p:timing>
</p:sldLayout>
</file>

<file path=ppt/slideLayouts/slideLayout173.xml><?xml version="1.0" encoding="utf-8"?>
<p:sldLayout xmlns:a="http://schemas.openxmlformats.org/drawingml/2006/main" xmlns:r="http://schemas.openxmlformats.org/officeDocument/2006/relationships" xmlns:p="http://schemas.openxmlformats.org/presentationml/2006/main" preserve="1">
  <p:cSld name="46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98D74578-DCC8-4CD6-B2FD-B682CBAB5471}" type="datetime1">
              <a:rPr lang="en-US" smtClean="0"/>
              <a:t>8/30/2019</a:t>
            </a:fld>
            <a:endParaRPr lang="en-GB" dirty="0"/>
          </a:p>
        </p:txBody>
      </p:sp>
      <p:sp>
        <p:nvSpPr>
          <p:cNvPr id="4" name="Footer Placeholder 3"/>
          <p:cNvSpPr>
            <a:spLocks noGrp="1"/>
          </p:cNvSpPr>
          <p:nvPr>
            <p:ph type="ftr" sz="quarter" idx="11"/>
            <p:custDataLst>
              <p:tags r:id="rId1"/>
            </p:custDataLst>
          </p:nvPr>
        </p:nvSpPr>
        <p:spPr>
          <a:xfrm>
            <a:off x="0" y="6480000"/>
            <a:ext cx="9144000" cy="378000"/>
          </a:xfrm>
        </p:spPr>
        <p:txBody>
          <a:bodyPr/>
          <a:lstStyle>
            <a:lvl1pPr algn="ctr">
              <a:defRPr lang="en-GB" sz="1000" b="0" i="0" u="none">
                <a:solidFill>
                  <a:srgbClr val="FFFFFF"/>
                </a:solidFill>
                <a:latin typeface="Arial"/>
              </a:defRPr>
            </a:lvl1pPr>
          </a:lstStyle>
          <a:p>
            <a:endParaRPr lang="en-GB" b="1"/>
          </a:p>
        </p:txBody>
      </p:sp>
      <p:sp>
        <p:nvSpPr>
          <p:cNvPr id="5" name="Slide Number Placeholder 4"/>
          <p:cNvSpPr>
            <a:spLocks noGrp="1"/>
          </p:cNvSpPr>
          <p:nvPr>
            <p:ph type="sldNum" sz="quarter" idx="12"/>
          </p:nvPr>
        </p:nvSpPr>
        <p:spPr/>
        <p:txBody>
          <a:bodyPr/>
          <a:lstStyle/>
          <a:p>
            <a:fld id="{71F9F866-B438-9445-8D9F-1F8FF6608833}" type="slidenum">
              <a:rPr lang="en-GB" smtClean="0"/>
              <a:pPr/>
              <a:t>‹#›</a:t>
            </a:fld>
            <a:endParaRPr lang="en-GB" dirty="0"/>
          </a:p>
        </p:txBody>
      </p:sp>
      <p:sp>
        <p:nvSpPr>
          <p:cNvPr id="6" name="Rectangle 5"/>
          <p:cNvSpPr/>
          <p:nvPr userDrawn="1"/>
        </p:nvSpPr>
        <p:spPr>
          <a:xfrm>
            <a:off x="0" y="0"/>
            <a:ext cx="9144000" cy="6858000"/>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7000" dirty="0" smtClean="0">
                <a:latin typeface="Franklin Gothic Book"/>
              </a:rPr>
              <a:t>Layouts for charts, images, tables, smart</a:t>
            </a:r>
            <a:r>
              <a:rPr lang="en-US" sz="7000" baseline="0" dirty="0" smtClean="0">
                <a:latin typeface="Franklin Gothic Book"/>
              </a:rPr>
              <a:t> art or video</a:t>
            </a:r>
            <a:endParaRPr lang="en-US" sz="7000" dirty="0">
              <a:latin typeface="Franklin Gothic Book"/>
            </a:endParaRPr>
          </a:p>
        </p:txBody>
      </p:sp>
      <p:grpSp>
        <p:nvGrpSpPr>
          <p:cNvPr id="7" name="Group 6"/>
          <p:cNvGrpSpPr/>
          <p:nvPr userDrawn="1"/>
        </p:nvGrpSpPr>
        <p:grpSpPr>
          <a:xfrm>
            <a:off x="-903288" y="0"/>
            <a:ext cx="9902857" cy="7638450"/>
            <a:chOff x="-903288" y="0"/>
            <a:chExt cx="9902857" cy="7638450"/>
          </a:xfrm>
        </p:grpSpPr>
        <p:cxnSp>
          <p:nvCxnSpPr>
            <p:cNvPr id="8" name="Straight Connector 7"/>
            <p:cNvCxnSpPr/>
            <p:nvPr userDrawn="1"/>
          </p:nvCxnSpPr>
          <p:spPr bwMode="auto">
            <a:xfrm>
              <a:off x="-903288" y="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userDrawn="1"/>
          </p:nvCxnSpPr>
          <p:spPr bwMode="auto">
            <a:xfrm>
              <a:off x="-903288" y="360363"/>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bwMode="auto">
            <a:xfrm>
              <a:off x="-903288" y="719138"/>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bwMode="auto">
            <a:xfrm>
              <a:off x="-903288" y="10795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userDrawn="1"/>
          </p:nvCxnSpPr>
          <p:spPr bwMode="auto">
            <a:xfrm>
              <a:off x="-903288" y="1439863"/>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userDrawn="1"/>
          </p:nvCxnSpPr>
          <p:spPr bwMode="auto">
            <a:xfrm>
              <a:off x="-903288" y="1800225"/>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userDrawn="1"/>
          </p:nvCxnSpPr>
          <p:spPr bwMode="auto">
            <a:xfrm>
              <a:off x="-903288" y="2160588"/>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userDrawn="1"/>
          </p:nvCxnSpPr>
          <p:spPr bwMode="auto">
            <a:xfrm>
              <a:off x="-903288" y="252095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userDrawn="1"/>
          </p:nvCxnSpPr>
          <p:spPr bwMode="auto">
            <a:xfrm>
              <a:off x="-903288" y="2879725"/>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userDrawn="1"/>
          </p:nvCxnSpPr>
          <p:spPr bwMode="auto">
            <a:xfrm>
              <a:off x="-903288" y="3240088"/>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userDrawn="1"/>
          </p:nvCxnSpPr>
          <p:spPr bwMode="auto">
            <a:xfrm>
              <a:off x="-903288" y="360045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userDrawn="1"/>
          </p:nvCxnSpPr>
          <p:spPr bwMode="auto">
            <a:xfrm>
              <a:off x="-903288" y="3960813"/>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userDrawn="1"/>
          </p:nvCxnSpPr>
          <p:spPr bwMode="auto">
            <a:xfrm>
              <a:off x="-903288" y="4319588"/>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userDrawn="1"/>
          </p:nvCxnSpPr>
          <p:spPr bwMode="auto">
            <a:xfrm>
              <a:off x="-903288" y="467995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userDrawn="1"/>
          </p:nvCxnSpPr>
          <p:spPr bwMode="auto">
            <a:xfrm>
              <a:off x="-903288" y="5040313"/>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userDrawn="1"/>
          </p:nvCxnSpPr>
          <p:spPr bwMode="auto">
            <a:xfrm rot="5400000">
              <a:off x="467915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userDrawn="1"/>
          </p:nvCxnSpPr>
          <p:spPr bwMode="auto">
            <a:xfrm rot="5400000">
              <a:off x="4318792"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userDrawn="1"/>
          </p:nvCxnSpPr>
          <p:spPr bwMode="auto">
            <a:xfrm rot="5400000">
              <a:off x="396001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userDrawn="1"/>
          </p:nvCxnSpPr>
          <p:spPr bwMode="auto">
            <a:xfrm rot="5400000">
              <a:off x="359806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userDrawn="1"/>
          </p:nvCxnSpPr>
          <p:spPr bwMode="auto">
            <a:xfrm rot="5400000">
              <a:off x="3239292"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userDrawn="1"/>
          </p:nvCxnSpPr>
          <p:spPr bwMode="auto">
            <a:xfrm rot="5400000">
              <a:off x="287893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userDrawn="1"/>
          </p:nvCxnSpPr>
          <p:spPr bwMode="auto">
            <a:xfrm rot="5400000">
              <a:off x="251856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userDrawn="1"/>
          </p:nvCxnSpPr>
          <p:spPr bwMode="auto">
            <a:xfrm rot="5400000">
              <a:off x="215820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userDrawn="1"/>
          </p:nvCxnSpPr>
          <p:spPr bwMode="auto">
            <a:xfrm rot="5400000">
              <a:off x="179943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userDrawn="1"/>
          </p:nvCxnSpPr>
          <p:spPr bwMode="auto">
            <a:xfrm rot="5400000">
              <a:off x="143906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userDrawn="1"/>
          </p:nvCxnSpPr>
          <p:spPr bwMode="auto">
            <a:xfrm rot="5400000">
              <a:off x="107870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userDrawn="1"/>
          </p:nvCxnSpPr>
          <p:spPr bwMode="auto">
            <a:xfrm rot="5400000">
              <a:off x="718342"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userDrawn="1"/>
          </p:nvCxnSpPr>
          <p:spPr bwMode="auto">
            <a:xfrm rot="5400000">
              <a:off x="35956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userDrawn="1"/>
          </p:nvCxnSpPr>
          <p:spPr bwMode="auto">
            <a:xfrm rot="5400000">
              <a:off x="-79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userDrawn="1"/>
          </p:nvCxnSpPr>
          <p:spPr bwMode="auto">
            <a:xfrm rot="5400000">
              <a:off x="-361158"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userDrawn="1"/>
          </p:nvCxnSpPr>
          <p:spPr bwMode="auto">
            <a:xfrm rot="5400000">
              <a:off x="6839742"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userDrawn="1"/>
          </p:nvCxnSpPr>
          <p:spPr bwMode="auto">
            <a:xfrm rot="5400000">
              <a:off x="647938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userDrawn="1"/>
          </p:nvCxnSpPr>
          <p:spPr bwMode="auto">
            <a:xfrm rot="5400000">
              <a:off x="611901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userDrawn="1"/>
          </p:nvCxnSpPr>
          <p:spPr bwMode="auto">
            <a:xfrm rot="5400000">
              <a:off x="575865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userDrawn="1"/>
          </p:nvCxnSpPr>
          <p:spPr bwMode="auto">
            <a:xfrm rot="5400000">
              <a:off x="5398292"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userDrawn="1"/>
          </p:nvCxnSpPr>
          <p:spPr bwMode="auto">
            <a:xfrm rot="5400000">
              <a:off x="503951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userDrawn="1"/>
          </p:nvCxnSpPr>
          <p:spPr bwMode="auto">
            <a:xfrm rot="5400000">
              <a:off x="467915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userDrawn="1"/>
          </p:nvCxnSpPr>
          <p:spPr bwMode="auto">
            <a:xfrm rot="5400000">
              <a:off x="720010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userDrawn="1"/>
          </p:nvCxnSpPr>
          <p:spPr bwMode="auto">
            <a:xfrm rot="5400000">
              <a:off x="756046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userDrawn="1"/>
          </p:nvCxnSpPr>
          <p:spPr bwMode="auto">
            <a:xfrm rot="5400000">
              <a:off x="792000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userDrawn="1"/>
          </p:nvCxnSpPr>
          <p:spPr bwMode="auto">
            <a:xfrm rot="5400000">
              <a:off x="828000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userDrawn="1"/>
          </p:nvCxnSpPr>
          <p:spPr bwMode="auto">
            <a:xfrm rot="5400000">
              <a:off x="864000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userDrawn="1"/>
          </p:nvCxnSpPr>
          <p:spPr bwMode="auto">
            <a:xfrm>
              <a:off x="-903288" y="54000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userDrawn="1"/>
          </p:nvCxnSpPr>
          <p:spPr bwMode="auto">
            <a:xfrm>
              <a:off x="-903288" y="57600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userDrawn="1"/>
          </p:nvCxnSpPr>
          <p:spPr bwMode="auto">
            <a:xfrm>
              <a:off x="-903288" y="61200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userDrawn="1"/>
          </p:nvCxnSpPr>
          <p:spPr bwMode="auto">
            <a:xfrm>
              <a:off x="-903288" y="64800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userDrawn="1"/>
          </p:nvCxnSpPr>
          <p:spPr bwMode="auto">
            <a:xfrm>
              <a:off x="-903288" y="68400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929926405"/>
      </p:ext>
    </p:extLst>
  </p:cSld>
  <p:clrMapOvr>
    <a:masterClrMapping/>
  </p:clrMapOvr>
  <p:timing>
    <p:tnLst>
      <p:par>
        <p:cTn id="1" dur="indefinite" restart="never" nodeType="tmRoot"/>
      </p:par>
    </p:tnLst>
  </p:timing>
</p:sldLayout>
</file>

<file path=ppt/slideLayouts/slideLayout174.xml><?xml version="1.0" encoding="utf-8"?>
<p:sldLayout xmlns:a="http://schemas.openxmlformats.org/drawingml/2006/main" xmlns:r="http://schemas.openxmlformats.org/officeDocument/2006/relationships" xmlns:p="http://schemas.openxmlformats.org/presentationml/2006/main" preserve="1" userDrawn="1">
  <p:cSld name="text + chart - standard">
    <p:spTree>
      <p:nvGrpSpPr>
        <p:cNvPr id="1" name=""/>
        <p:cNvGrpSpPr/>
        <p:nvPr/>
      </p:nvGrpSpPr>
      <p:grpSpPr>
        <a:xfrm>
          <a:off x="0" y="0"/>
          <a:ext cx="0" cy="0"/>
          <a:chOff x="0" y="0"/>
          <a:chExt cx="0" cy="0"/>
        </a:xfrm>
      </p:grpSpPr>
      <p:sp>
        <p:nvSpPr>
          <p:cNvPr id="5" name="Round Same Side Corner Rectangle 4"/>
          <p:cNvSpPr/>
          <p:nvPr userDrawn="1"/>
        </p:nvSpPr>
        <p:spPr>
          <a:xfrm>
            <a:off x="4819650" y="1803400"/>
            <a:ext cx="3579813" cy="4657725"/>
          </a:xfrm>
          <a:prstGeom prst="round2SameRect">
            <a:avLst>
              <a:gd name="adj1" fmla="val 3390"/>
              <a:gd name="adj2" fmla="val 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Aft>
                <a:spcPct val="50000"/>
              </a:spcAft>
              <a:defRPr/>
            </a:pPr>
            <a:endParaRPr lang="en-GB" dirty="0">
              <a:latin typeface="Franklin Gothic Book"/>
            </a:endParaRPr>
          </a:p>
        </p:txBody>
      </p:sp>
      <p:sp>
        <p:nvSpPr>
          <p:cNvPr id="9" name="Content Placeholder 8"/>
          <p:cNvSpPr>
            <a:spLocks noGrp="1"/>
          </p:cNvSpPr>
          <p:nvPr>
            <p:ph sz="quarter" idx="17" hasCustomPrompt="1"/>
          </p:nvPr>
        </p:nvSpPr>
        <p:spPr>
          <a:xfrm>
            <a:off x="4819650" y="1803400"/>
            <a:ext cx="3579813" cy="4657725"/>
          </a:xfrm>
        </p:spPr>
        <p:txBody>
          <a:bodyPr/>
          <a:lstStyle>
            <a:lvl5pPr marL="0" indent="0">
              <a:defRPr baseline="0">
                <a:latin typeface="Franklin Gothic Book" panose="020B0503020102020204" pitchFamily="34" charset="0"/>
              </a:defRPr>
            </a:lvl5pPr>
          </a:lstStyle>
          <a:p>
            <a:pPr lvl="4"/>
            <a:r>
              <a:rPr lang="en-GB" dirty="0" smtClean="0"/>
              <a:t>Click icon to insert object</a:t>
            </a:r>
            <a:endParaRPr lang="en-GB" dirty="0"/>
          </a:p>
        </p:txBody>
      </p:sp>
      <p:sp>
        <p:nvSpPr>
          <p:cNvPr id="2" name="Title 1" descr="Ideally your title should fit on one line." title="Slide title"/>
          <p:cNvSpPr>
            <a:spLocks noGrp="1"/>
          </p:cNvSpPr>
          <p:nvPr>
            <p:ph type="title"/>
          </p:nvPr>
        </p:nvSpPr>
        <p:spPr/>
        <p:txBody>
          <a:bodyPr/>
          <a:lstStyle/>
          <a:p>
            <a:r>
              <a:rPr lang="en-US" smtClean="0"/>
              <a:t>Click to edit Master title style</a:t>
            </a:r>
            <a:endParaRPr lang="en-GB"/>
          </a:p>
        </p:txBody>
      </p:sp>
      <p:sp>
        <p:nvSpPr>
          <p:cNvPr id="100"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10BB40F4-3C7D-4930-BC56-2EED32C469A6}" type="datetime1">
              <a:rPr lang="en-US" smtClean="0"/>
              <a:t>8/30/2019</a:t>
            </a:fld>
            <a:endParaRPr lang="en-GB" dirty="0"/>
          </a:p>
        </p:txBody>
      </p:sp>
      <p:sp>
        <p:nvSpPr>
          <p:cNvPr id="101"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103"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
        <p:nvSpPr>
          <p:cNvPr id="4" name="Text Placeholder 3"/>
          <p:cNvSpPr>
            <a:spLocks noGrp="1"/>
          </p:cNvSpPr>
          <p:nvPr>
            <p:ph type="body" sz="quarter" idx="16"/>
          </p:nvPr>
        </p:nvSpPr>
        <p:spPr>
          <a:xfrm>
            <a:off x="719138" y="1803400"/>
            <a:ext cx="3605212" cy="4683125"/>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GB" dirty="0"/>
          </a:p>
        </p:txBody>
      </p:sp>
    </p:spTree>
    <p:extLst>
      <p:ext uri="{BB962C8B-B14F-4D97-AF65-F5344CB8AC3E}">
        <p14:creationId xmlns:p14="http://schemas.microsoft.com/office/powerpoint/2010/main" val="1116714359"/>
      </p:ext>
    </p:extLst>
  </p:cSld>
  <p:clrMapOvr>
    <a:masterClrMapping/>
  </p:clrMapOvr>
  <p:timing>
    <p:tnLst>
      <p:par>
        <p:cTn id="1" dur="indefinite" restart="never" nodeType="tmRoot"/>
      </p:par>
    </p:tnLst>
  </p:timing>
</p:sldLayout>
</file>

<file path=ppt/slideLayouts/slideLayout175.xml><?xml version="1.0" encoding="utf-8"?>
<p:sldLayout xmlns:a="http://schemas.openxmlformats.org/drawingml/2006/main" xmlns:r="http://schemas.openxmlformats.org/officeDocument/2006/relationships" xmlns:p="http://schemas.openxmlformats.org/presentationml/2006/main" preserve="1" userDrawn="1">
  <p:cSld name="1_text + chart">
    <p:spTree>
      <p:nvGrpSpPr>
        <p:cNvPr id="1" name=""/>
        <p:cNvGrpSpPr/>
        <p:nvPr/>
      </p:nvGrpSpPr>
      <p:grpSpPr>
        <a:xfrm>
          <a:off x="0" y="0"/>
          <a:ext cx="0" cy="0"/>
          <a:chOff x="0" y="0"/>
          <a:chExt cx="0" cy="0"/>
        </a:xfrm>
      </p:grpSpPr>
      <p:sp>
        <p:nvSpPr>
          <p:cNvPr id="10" name="Round Same Side Corner Rectangle 9"/>
          <p:cNvSpPr/>
          <p:nvPr userDrawn="1"/>
        </p:nvSpPr>
        <p:spPr>
          <a:xfrm>
            <a:off x="4819649" y="1794782"/>
            <a:ext cx="3605215" cy="4666343"/>
          </a:xfrm>
          <a:prstGeom prst="round2SameRect">
            <a:avLst>
              <a:gd name="adj1" fmla="val 3390"/>
              <a:gd name="adj2" fmla="val 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Aft>
                <a:spcPct val="50000"/>
              </a:spcAft>
              <a:defRPr/>
            </a:pPr>
            <a:endParaRPr lang="en-GB" dirty="0">
              <a:latin typeface="Franklin Gothic Book"/>
            </a:endParaRPr>
          </a:p>
        </p:txBody>
      </p:sp>
      <p:sp>
        <p:nvSpPr>
          <p:cNvPr id="14" name="Content Placeholder 8"/>
          <p:cNvSpPr>
            <a:spLocks noGrp="1"/>
          </p:cNvSpPr>
          <p:nvPr>
            <p:ph sz="quarter" idx="18" hasCustomPrompt="1"/>
          </p:nvPr>
        </p:nvSpPr>
        <p:spPr>
          <a:xfrm>
            <a:off x="4819650" y="1803400"/>
            <a:ext cx="3579813" cy="4657725"/>
          </a:xfrm>
        </p:spPr>
        <p:txBody>
          <a:bodyPr/>
          <a:lstStyle>
            <a:lvl5pPr marL="0" indent="0">
              <a:defRPr baseline="0">
                <a:latin typeface="Franklin Gothic Book" panose="020B0503020102020204" pitchFamily="34" charset="0"/>
              </a:defRPr>
            </a:lvl5pPr>
          </a:lstStyle>
          <a:p>
            <a:pPr lvl="4"/>
            <a:r>
              <a:rPr lang="en-GB" dirty="0" smtClean="0"/>
              <a:t>Click icon to insert object</a:t>
            </a:r>
            <a:endParaRPr lang="en-GB" dirty="0"/>
          </a:p>
        </p:txBody>
      </p:sp>
      <p:sp>
        <p:nvSpPr>
          <p:cNvPr id="2" name="Title 1" descr="Ideally your title should fit on one line." title="Slide title"/>
          <p:cNvSpPr>
            <a:spLocks noGrp="1"/>
          </p:cNvSpPr>
          <p:nvPr>
            <p:ph type="title"/>
          </p:nvPr>
        </p:nvSpPr>
        <p:spPr/>
        <p:txBody>
          <a:bodyPr/>
          <a:lstStyle/>
          <a:p>
            <a:r>
              <a:rPr lang="en-US" smtClean="0"/>
              <a:t>Click to edit Master title style</a:t>
            </a:r>
            <a:endParaRPr lang="en-GB"/>
          </a:p>
        </p:txBody>
      </p:sp>
      <p:sp>
        <p:nvSpPr>
          <p:cNvPr id="100"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77738662-1A62-4166-8BB8-44C3D41320B4}" type="datetime1">
              <a:rPr lang="en-US" smtClean="0"/>
              <a:t>8/30/2019</a:t>
            </a:fld>
            <a:endParaRPr lang="en-GB" dirty="0"/>
          </a:p>
        </p:txBody>
      </p:sp>
      <p:sp>
        <p:nvSpPr>
          <p:cNvPr id="101"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103"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
        <p:nvSpPr>
          <p:cNvPr id="4" name="Text Placeholder 3"/>
          <p:cNvSpPr>
            <a:spLocks noGrp="1"/>
          </p:cNvSpPr>
          <p:nvPr>
            <p:ph type="body" sz="quarter" idx="16"/>
          </p:nvPr>
        </p:nvSpPr>
        <p:spPr>
          <a:xfrm>
            <a:off x="720725" y="1794782"/>
            <a:ext cx="3603625" cy="719137"/>
          </a:xfrm>
        </p:spPr>
        <p:txBody>
          <a:bodyPr/>
          <a:lstStyle>
            <a:lvl1pPr>
              <a:defRPr>
                <a:latin typeface="Franklin Gothic Medium" panose="020B0603020102020204" pitchFamily="34" charset="0"/>
              </a:defRPr>
            </a:lvl1pPr>
          </a:lstStyle>
          <a:p>
            <a:pPr lvl="0"/>
            <a:r>
              <a:rPr lang="en-US" dirty="0" smtClean="0"/>
              <a:t>Click to edit Master text styles</a:t>
            </a:r>
          </a:p>
        </p:txBody>
      </p:sp>
      <p:sp>
        <p:nvSpPr>
          <p:cNvPr id="6" name="Text Placeholder 5"/>
          <p:cNvSpPr>
            <a:spLocks noGrp="1"/>
          </p:cNvSpPr>
          <p:nvPr>
            <p:ph type="body" sz="quarter" idx="17"/>
          </p:nvPr>
        </p:nvSpPr>
        <p:spPr>
          <a:xfrm>
            <a:off x="720725" y="2513919"/>
            <a:ext cx="3603625" cy="3966256"/>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Tree>
    <p:extLst>
      <p:ext uri="{BB962C8B-B14F-4D97-AF65-F5344CB8AC3E}">
        <p14:creationId xmlns:p14="http://schemas.microsoft.com/office/powerpoint/2010/main" val="1781899291"/>
      </p:ext>
    </p:extLst>
  </p:cSld>
  <p:clrMapOvr>
    <a:masterClrMapping/>
  </p:clrMapOvr>
  <p:timing>
    <p:tnLst>
      <p:par>
        <p:cTn id="1" dur="indefinite" restart="never" nodeType="tmRoot"/>
      </p:par>
    </p:tnLst>
  </p:timing>
</p:sldLayout>
</file>

<file path=ppt/slideLayouts/slideLayout176.xml><?xml version="1.0" encoding="utf-8"?>
<p:sldLayout xmlns:a="http://schemas.openxmlformats.org/drawingml/2006/main" xmlns:r="http://schemas.openxmlformats.org/officeDocument/2006/relationships" xmlns:p="http://schemas.openxmlformats.org/presentationml/2006/main" preserve="1" userDrawn="1">
  <p:cSld name="2_text + chart">
    <p:spTree>
      <p:nvGrpSpPr>
        <p:cNvPr id="1" name=""/>
        <p:cNvGrpSpPr/>
        <p:nvPr/>
      </p:nvGrpSpPr>
      <p:grpSpPr>
        <a:xfrm>
          <a:off x="0" y="0"/>
          <a:ext cx="0" cy="0"/>
          <a:chOff x="0" y="0"/>
          <a:chExt cx="0" cy="0"/>
        </a:xfrm>
      </p:grpSpPr>
      <p:sp>
        <p:nvSpPr>
          <p:cNvPr id="2" name="Title 1" descr="Ideally your title should fit on one line." title="Slide title"/>
          <p:cNvSpPr>
            <a:spLocks noGrp="1"/>
          </p:cNvSpPr>
          <p:nvPr>
            <p:ph type="title"/>
          </p:nvPr>
        </p:nvSpPr>
        <p:spPr/>
        <p:txBody>
          <a:bodyPr/>
          <a:lstStyle/>
          <a:p>
            <a:r>
              <a:rPr lang="en-US" smtClean="0"/>
              <a:t>Click to edit Master title style</a:t>
            </a:r>
            <a:endParaRPr lang="en-GB"/>
          </a:p>
        </p:txBody>
      </p:sp>
      <p:sp>
        <p:nvSpPr>
          <p:cNvPr id="100"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1EDC8F17-C250-4400-B009-B42792976895}" type="datetime1">
              <a:rPr lang="en-US" smtClean="0"/>
              <a:t>8/30/2019</a:t>
            </a:fld>
            <a:endParaRPr lang="en-GB" dirty="0"/>
          </a:p>
        </p:txBody>
      </p:sp>
      <p:sp>
        <p:nvSpPr>
          <p:cNvPr id="101"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103"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
        <p:nvSpPr>
          <p:cNvPr id="13" name="Round Same Side Corner Rectangle 12"/>
          <p:cNvSpPr/>
          <p:nvPr userDrawn="1"/>
        </p:nvSpPr>
        <p:spPr>
          <a:xfrm>
            <a:off x="4819649" y="1795006"/>
            <a:ext cx="3605215" cy="4666119"/>
          </a:xfrm>
          <a:prstGeom prst="round2SameRect">
            <a:avLst>
              <a:gd name="adj1" fmla="val 3390"/>
              <a:gd name="adj2" fmla="val 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Aft>
                <a:spcPct val="50000"/>
              </a:spcAft>
              <a:defRPr/>
            </a:pPr>
            <a:endParaRPr lang="en-GB" dirty="0">
              <a:latin typeface="Franklin Gothic Book"/>
            </a:endParaRPr>
          </a:p>
        </p:txBody>
      </p:sp>
      <p:sp>
        <p:nvSpPr>
          <p:cNvPr id="16" name="Text Placeholder 3"/>
          <p:cNvSpPr>
            <a:spLocks noGrp="1"/>
          </p:cNvSpPr>
          <p:nvPr>
            <p:ph type="body" sz="quarter" idx="16"/>
          </p:nvPr>
        </p:nvSpPr>
        <p:spPr>
          <a:xfrm>
            <a:off x="720725" y="1795006"/>
            <a:ext cx="3603625" cy="719137"/>
          </a:xfrm>
        </p:spPr>
        <p:txBody>
          <a:bodyPr/>
          <a:lstStyle>
            <a:lvl1pPr>
              <a:defRPr>
                <a:latin typeface="Franklin Gothic Medium" panose="020B0603020102020204" pitchFamily="34" charset="0"/>
              </a:defRPr>
            </a:lvl1pPr>
          </a:lstStyle>
          <a:p>
            <a:pPr lvl="0"/>
            <a:r>
              <a:rPr lang="en-US" dirty="0" smtClean="0"/>
              <a:t>Click to edit Master text styles</a:t>
            </a:r>
          </a:p>
        </p:txBody>
      </p:sp>
      <p:sp>
        <p:nvSpPr>
          <p:cNvPr id="17" name="Text Placeholder 5"/>
          <p:cNvSpPr>
            <a:spLocks noGrp="1"/>
          </p:cNvSpPr>
          <p:nvPr>
            <p:ph type="body" sz="quarter" idx="17"/>
          </p:nvPr>
        </p:nvSpPr>
        <p:spPr>
          <a:xfrm>
            <a:off x="720725" y="2527300"/>
            <a:ext cx="3603625" cy="3952875"/>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22" name="Text Placeholder 3"/>
          <p:cNvSpPr>
            <a:spLocks noGrp="1"/>
          </p:cNvSpPr>
          <p:nvPr>
            <p:ph type="body" sz="quarter" idx="18"/>
          </p:nvPr>
        </p:nvSpPr>
        <p:spPr>
          <a:xfrm>
            <a:off x="4950220" y="1938108"/>
            <a:ext cx="3329348" cy="566737"/>
          </a:xfrm>
        </p:spPr>
        <p:txBody>
          <a:bodyPr/>
          <a:lstStyle>
            <a:lvl1pPr>
              <a:defRPr sz="1800">
                <a:latin typeface="Franklin Gothic Medium" panose="020B0603020102020204" pitchFamily="34" charset="0"/>
              </a:defRPr>
            </a:lvl1pPr>
          </a:lstStyle>
          <a:p>
            <a:pPr lvl="0"/>
            <a:r>
              <a:rPr lang="en-US" dirty="0" smtClean="0"/>
              <a:t>Click to edit Master text styles</a:t>
            </a:r>
          </a:p>
        </p:txBody>
      </p:sp>
      <p:sp>
        <p:nvSpPr>
          <p:cNvPr id="23" name="Content Placeholder 8"/>
          <p:cNvSpPr>
            <a:spLocks noGrp="1"/>
          </p:cNvSpPr>
          <p:nvPr>
            <p:ph sz="quarter" idx="19" hasCustomPrompt="1"/>
          </p:nvPr>
        </p:nvSpPr>
        <p:spPr>
          <a:xfrm>
            <a:off x="4819650" y="2504845"/>
            <a:ext cx="3579813" cy="3956280"/>
          </a:xfrm>
        </p:spPr>
        <p:txBody>
          <a:bodyPr/>
          <a:lstStyle>
            <a:lvl5pPr marL="0" indent="0">
              <a:defRPr baseline="0">
                <a:latin typeface="Franklin Gothic Book" panose="020B0503020102020204" pitchFamily="34" charset="0"/>
              </a:defRPr>
            </a:lvl5pPr>
          </a:lstStyle>
          <a:p>
            <a:pPr lvl="4"/>
            <a:r>
              <a:rPr lang="en-GB" dirty="0" smtClean="0"/>
              <a:t>Click icon to insert object</a:t>
            </a:r>
            <a:endParaRPr lang="en-GB" dirty="0"/>
          </a:p>
        </p:txBody>
      </p:sp>
    </p:spTree>
    <p:extLst>
      <p:ext uri="{BB962C8B-B14F-4D97-AF65-F5344CB8AC3E}">
        <p14:creationId xmlns:p14="http://schemas.microsoft.com/office/powerpoint/2010/main" val="359208343"/>
      </p:ext>
    </p:extLst>
  </p:cSld>
  <p:clrMapOvr>
    <a:masterClrMapping/>
  </p:clrMapOvr>
  <p:timing>
    <p:tnLst>
      <p:par>
        <p:cTn id="1" dur="indefinite" restart="never" nodeType="tmRoot"/>
      </p:par>
    </p:tnLst>
  </p:timing>
</p:sldLayout>
</file>

<file path=ppt/slideLayouts/slideLayout177.xml><?xml version="1.0" encoding="utf-8"?>
<p:sldLayout xmlns:a="http://schemas.openxmlformats.org/drawingml/2006/main" xmlns:r="http://schemas.openxmlformats.org/officeDocument/2006/relationships" xmlns:p="http://schemas.openxmlformats.org/presentationml/2006/main" preserve="1" userDrawn="1">
  <p:cSld name="Chart + text">
    <p:spTree>
      <p:nvGrpSpPr>
        <p:cNvPr id="1" name=""/>
        <p:cNvGrpSpPr/>
        <p:nvPr/>
      </p:nvGrpSpPr>
      <p:grpSpPr>
        <a:xfrm>
          <a:off x="0" y="0"/>
          <a:ext cx="0" cy="0"/>
          <a:chOff x="0" y="0"/>
          <a:chExt cx="0" cy="0"/>
        </a:xfrm>
      </p:grpSpPr>
      <p:sp>
        <p:nvSpPr>
          <p:cNvPr id="15" name="Round Same Side Corner Rectangle 14"/>
          <p:cNvSpPr/>
          <p:nvPr userDrawn="1"/>
        </p:nvSpPr>
        <p:spPr>
          <a:xfrm>
            <a:off x="719135" y="1803400"/>
            <a:ext cx="3605215" cy="4642643"/>
          </a:xfrm>
          <a:prstGeom prst="round2SameRect">
            <a:avLst>
              <a:gd name="adj1" fmla="val 3390"/>
              <a:gd name="adj2" fmla="val 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Aft>
                <a:spcPct val="50000"/>
              </a:spcAft>
              <a:defRPr/>
            </a:pPr>
            <a:endParaRPr lang="en-GB" dirty="0">
              <a:latin typeface="Franklin Gothic Book"/>
            </a:endParaRPr>
          </a:p>
        </p:txBody>
      </p:sp>
      <p:sp>
        <p:nvSpPr>
          <p:cNvPr id="19" name="Content Placeholder 8"/>
          <p:cNvSpPr>
            <a:spLocks noGrp="1"/>
          </p:cNvSpPr>
          <p:nvPr>
            <p:ph sz="quarter" idx="19" hasCustomPrompt="1"/>
          </p:nvPr>
        </p:nvSpPr>
        <p:spPr>
          <a:xfrm>
            <a:off x="719136" y="1803400"/>
            <a:ext cx="3579813" cy="4642643"/>
          </a:xfrm>
        </p:spPr>
        <p:txBody>
          <a:bodyPr/>
          <a:lstStyle>
            <a:lvl5pPr marL="0" indent="0">
              <a:defRPr baseline="0">
                <a:latin typeface="Franklin Gothic Book" panose="020B0503020102020204" pitchFamily="34" charset="0"/>
              </a:defRPr>
            </a:lvl5pPr>
          </a:lstStyle>
          <a:p>
            <a:pPr lvl="4"/>
            <a:r>
              <a:rPr lang="en-GB" dirty="0" smtClean="0"/>
              <a:t>Click icon to insert object</a:t>
            </a:r>
            <a:endParaRPr lang="en-GB" dirty="0"/>
          </a:p>
        </p:txBody>
      </p:sp>
      <p:sp>
        <p:nvSpPr>
          <p:cNvPr id="2" name="Title 1" descr="Ideally your title should fit on one line." title="Slide title"/>
          <p:cNvSpPr>
            <a:spLocks noGrp="1"/>
          </p:cNvSpPr>
          <p:nvPr>
            <p:ph type="title"/>
          </p:nvPr>
        </p:nvSpPr>
        <p:spPr/>
        <p:txBody>
          <a:bodyPr/>
          <a:lstStyle/>
          <a:p>
            <a:r>
              <a:rPr lang="en-US" smtClean="0"/>
              <a:t>Click to edit Master title style</a:t>
            </a:r>
            <a:endParaRPr lang="en-GB"/>
          </a:p>
        </p:txBody>
      </p:sp>
      <p:sp>
        <p:nvSpPr>
          <p:cNvPr id="102"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500F96DE-9AE0-4E5E-8E2C-3449D34C1C9E}" type="datetime1">
              <a:rPr lang="en-US" smtClean="0"/>
              <a:t>8/30/2019</a:t>
            </a:fld>
            <a:endParaRPr lang="en-GB" dirty="0"/>
          </a:p>
        </p:txBody>
      </p:sp>
      <p:sp>
        <p:nvSpPr>
          <p:cNvPr id="103"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105"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
        <p:nvSpPr>
          <p:cNvPr id="17" name="Text Placeholder 5"/>
          <p:cNvSpPr>
            <a:spLocks noGrp="1"/>
          </p:cNvSpPr>
          <p:nvPr>
            <p:ph type="body" sz="quarter" idx="17"/>
          </p:nvPr>
        </p:nvSpPr>
        <p:spPr>
          <a:xfrm>
            <a:off x="4803774" y="1803400"/>
            <a:ext cx="3603625" cy="4695031"/>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Tree>
    <p:extLst>
      <p:ext uri="{BB962C8B-B14F-4D97-AF65-F5344CB8AC3E}">
        <p14:creationId xmlns:p14="http://schemas.microsoft.com/office/powerpoint/2010/main" val="3810365301"/>
      </p:ext>
    </p:extLst>
  </p:cSld>
  <p:clrMapOvr>
    <a:masterClrMapping/>
  </p:clrMapOvr>
  <p:timing>
    <p:tnLst>
      <p:par>
        <p:cTn id="1" dur="indefinite" restart="never" nodeType="tmRoot"/>
      </p:par>
    </p:tnLst>
  </p:timing>
</p:sldLayout>
</file>

<file path=ppt/slideLayouts/slideLayout178.xml><?xml version="1.0" encoding="utf-8"?>
<p:sldLayout xmlns:a="http://schemas.openxmlformats.org/drawingml/2006/main" xmlns:r="http://schemas.openxmlformats.org/officeDocument/2006/relationships" xmlns:p="http://schemas.openxmlformats.org/presentationml/2006/main" preserve="1" userDrawn="1">
  <p:cSld name="1_Chart + text">
    <p:spTree>
      <p:nvGrpSpPr>
        <p:cNvPr id="1" name=""/>
        <p:cNvGrpSpPr/>
        <p:nvPr/>
      </p:nvGrpSpPr>
      <p:grpSpPr>
        <a:xfrm>
          <a:off x="0" y="0"/>
          <a:ext cx="0" cy="0"/>
          <a:chOff x="0" y="0"/>
          <a:chExt cx="0" cy="0"/>
        </a:xfrm>
      </p:grpSpPr>
      <p:sp>
        <p:nvSpPr>
          <p:cNvPr id="15" name="Round Same Side Corner Rectangle 14"/>
          <p:cNvSpPr/>
          <p:nvPr userDrawn="1"/>
        </p:nvSpPr>
        <p:spPr>
          <a:xfrm>
            <a:off x="719135" y="1803400"/>
            <a:ext cx="3605215" cy="4642643"/>
          </a:xfrm>
          <a:prstGeom prst="round2SameRect">
            <a:avLst>
              <a:gd name="adj1" fmla="val 3390"/>
              <a:gd name="adj2" fmla="val 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Aft>
                <a:spcPct val="50000"/>
              </a:spcAft>
              <a:defRPr/>
            </a:pPr>
            <a:endParaRPr lang="en-GB" dirty="0">
              <a:latin typeface="Franklin Gothic Book"/>
            </a:endParaRPr>
          </a:p>
        </p:txBody>
      </p:sp>
      <p:sp>
        <p:nvSpPr>
          <p:cNvPr id="19" name="Content Placeholder 8"/>
          <p:cNvSpPr>
            <a:spLocks noGrp="1"/>
          </p:cNvSpPr>
          <p:nvPr>
            <p:ph sz="quarter" idx="19" hasCustomPrompt="1"/>
          </p:nvPr>
        </p:nvSpPr>
        <p:spPr>
          <a:xfrm>
            <a:off x="719136" y="1803400"/>
            <a:ext cx="3579813" cy="4642643"/>
          </a:xfrm>
        </p:spPr>
        <p:txBody>
          <a:bodyPr/>
          <a:lstStyle>
            <a:lvl5pPr marL="0" indent="0">
              <a:defRPr baseline="0">
                <a:latin typeface="Franklin Gothic Book" panose="020B0503020102020204" pitchFamily="34" charset="0"/>
              </a:defRPr>
            </a:lvl5pPr>
          </a:lstStyle>
          <a:p>
            <a:pPr lvl="4"/>
            <a:r>
              <a:rPr lang="en-GB" dirty="0" smtClean="0"/>
              <a:t>Click icon to insert object</a:t>
            </a:r>
            <a:endParaRPr lang="en-GB" dirty="0"/>
          </a:p>
        </p:txBody>
      </p:sp>
      <p:sp>
        <p:nvSpPr>
          <p:cNvPr id="2" name="Title 1" descr="Ideally your title should fit on one line." title="Slide title"/>
          <p:cNvSpPr>
            <a:spLocks noGrp="1"/>
          </p:cNvSpPr>
          <p:nvPr>
            <p:ph type="title"/>
          </p:nvPr>
        </p:nvSpPr>
        <p:spPr/>
        <p:txBody>
          <a:bodyPr/>
          <a:lstStyle/>
          <a:p>
            <a:r>
              <a:rPr lang="en-US" smtClean="0"/>
              <a:t>Click to edit Master title style</a:t>
            </a:r>
            <a:endParaRPr lang="en-GB"/>
          </a:p>
        </p:txBody>
      </p:sp>
      <p:sp>
        <p:nvSpPr>
          <p:cNvPr id="102"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FDDC7F06-C345-45E6-B6FE-E61437DDAE82}" type="datetime1">
              <a:rPr lang="en-US" smtClean="0"/>
              <a:t>8/30/2019</a:t>
            </a:fld>
            <a:endParaRPr lang="en-GB" dirty="0"/>
          </a:p>
        </p:txBody>
      </p:sp>
      <p:sp>
        <p:nvSpPr>
          <p:cNvPr id="103"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105"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
        <p:nvSpPr>
          <p:cNvPr id="16" name="Text Placeholder 3"/>
          <p:cNvSpPr>
            <a:spLocks noGrp="1"/>
          </p:cNvSpPr>
          <p:nvPr>
            <p:ph type="body" sz="quarter" idx="16"/>
          </p:nvPr>
        </p:nvSpPr>
        <p:spPr>
          <a:xfrm>
            <a:off x="4803774" y="1803400"/>
            <a:ext cx="3603625" cy="719137"/>
          </a:xfrm>
        </p:spPr>
        <p:txBody>
          <a:bodyPr/>
          <a:lstStyle>
            <a:lvl1pPr>
              <a:defRPr>
                <a:latin typeface="Franklin Gothic Medium" panose="020B0603020102020204" pitchFamily="34" charset="0"/>
              </a:defRPr>
            </a:lvl1pPr>
          </a:lstStyle>
          <a:p>
            <a:pPr lvl="0"/>
            <a:r>
              <a:rPr lang="en-US" dirty="0" smtClean="0"/>
              <a:t>Click to edit Master text styles</a:t>
            </a:r>
          </a:p>
        </p:txBody>
      </p:sp>
      <p:sp>
        <p:nvSpPr>
          <p:cNvPr id="17" name="Text Placeholder 5"/>
          <p:cNvSpPr>
            <a:spLocks noGrp="1"/>
          </p:cNvSpPr>
          <p:nvPr>
            <p:ph type="body" sz="quarter" idx="17"/>
          </p:nvPr>
        </p:nvSpPr>
        <p:spPr>
          <a:xfrm>
            <a:off x="4803774" y="2527300"/>
            <a:ext cx="3603625" cy="3971131"/>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extLst>
      <p:ext uri="{BB962C8B-B14F-4D97-AF65-F5344CB8AC3E}">
        <p14:creationId xmlns:p14="http://schemas.microsoft.com/office/powerpoint/2010/main" val="2654568121"/>
      </p:ext>
    </p:extLst>
  </p:cSld>
  <p:clrMapOvr>
    <a:masterClrMapping/>
  </p:clrMapOvr>
  <p:timing>
    <p:tnLst>
      <p:par>
        <p:cTn id="1" dur="indefinite" restart="never" nodeType="tmRoot"/>
      </p:par>
    </p:tnLst>
  </p:timing>
</p:sldLayout>
</file>

<file path=ppt/slideLayouts/slideLayout179.xml><?xml version="1.0" encoding="utf-8"?>
<p:sldLayout xmlns:a="http://schemas.openxmlformats.org/drawingml/2006/main" xmlns:r="http://schemas.openxmlformats.org/officeDocument/2006/relationships" xmlns:p="http://schemas.openxmlformats.org/presentationml/2006/main" preserve="1" userDrawn="1">
  <p:cSld name="4_Chart + text">
    <p:spTree>
      <p:nvGrpSpPr>
        <p:cNvPr id="1" name=""/>
        <p:cNvGrpSpPr/>
        <p:nvPr/>
      </p:nvGrpSpPr>
      <p:grpSpPr>
        <a:xfrm>
          <a:off x="0" y="0"/>
          <a:ext cx="0" cy="0"/>
          <a:chOff x="0" y="0"/>
          <a:chExt cx="0" cy="0"/>
        </a:xfrm>
      </p:grpSpPr>
      <p:sp>
        <p:nvSpPr>
          <p:cNvPr id="2" name="Title 1" descr="Ideally your title should fit on one line." title="Slide title"/>
          <p:cNvSpPr>
            <a:spLocks noGrp="1"/>
          </p:cNvSpPr>
          <p:nvPr>
            <p:ph type="title"/>
          </p:nvPr>
        </p:nvSpPr>
        <p:spPr/>
        <p:txBody>
          <a:bodyPr/>
          <a:lstStyle/>
          <a:p>
            <a:r>
              <a:rPr lang="en-US" smtClean="0"/>
              <a:t>Click to edit Master title style</a:t>
            </a:r>
            <a:endParaRPr lang="en-GB"/>
          </a:p>
        </p:txBody>
      </p:sp>
      <p:sp>
        <p:nvSpPr>
          <p:cNvPr id="102"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2166B8E9-BF96-4066-A4F6-9D6153F48914}" type="datetime1">
              <a:rPr lang="en-US" smtClean="0"/>
              <a:t>8/30/2019</a:t>
            </a:fld>
            <a:endParaRPr lang="en-GB" dirty="0"/>
          </a:p>
        </p:txBody>
      </p:sp>
      <p:sp>
        <p:nvSpPr>
          <p:cNvPr id="103"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105"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
        <p:nvSpPr>
          <p:cNvPr id="15" name="Round Same Side Corner Rectangle 14"/>
          <p:cNvSpPr/>
          <p:nvPr userDrawn="1"/>
        </p:nvSpPr>
        <p:spPr>
          <a:xfrm>
            <a:off x="719135" y="1803400"/>
            <a:ext cx="3605215" cy="4642643"/>
          </a:xfrm>
          <a:prstGeom prst="round2SameRect">
            <a:avLst>
              <a:gd name="adj1" fmla="val 3390"/>
              <a:gd name="adj2" fmla="val 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Aft>
                <a:spcPct val="50000"/>
              </a:spcAft>
              <a:defRPr/>
            </a:pPr>
            <a:endParaRPr lang="en-GB" dirty="0">
              <a:latin typeface="Franklin Gothic Book"/>
            </a:endParaRPr>
          </a:p>
        </p:txBody>
      </p:sp>
      <p:sp>
        <p:nvSpPr>
          <p:cNvPr id="16" name="Text Placeholder 3"/>
          <p:cNvSpPr>
            <a:spLocks noGrp="1"/>
          </p:cNvSpPr>
          <p:nvPr>
            <p:ph type="body" sz="quarter" idx="16"/>
          </p:nvPr>
        </p:nvSpPr>
        <p:spPr>
          <a:xfrm>
            <a:off x="4803774" y="1780836"/>
            <a:ext cx="3603625" cy="719137"/>
          </a:xfrm>
        </p:spPr>
        <p:txBody>
          <a:bodyPr/>
          <a:lstStyle>
            <a:lvl1pPr>
              <a:defRPr>
                <a:latin typeface="Franklin Gothic Medium" panose="020B0603020102020204" pitchFamily="34" charset="0"/>
              </a:defRPr>
            </a:lvl1pPr>
          </a:lstStyle>
          <a:p>
            <a:pPr lvl="0"/>
            <a:r>
              <a:rPr lang="en-US" dirty="0" smtClean="0"/>
              <a:t>Click to edit Master text styles</a:t>
            </a:r>
          </a:p>
        </p:txBody>
      </p:sp>
      <p:sp>
        <p:nvSpPr>
          <p:cNvPr id="17" name="Text Placeholder 5"/>
          <p:cNvSpPr>
            <a:spLocks noGrp="1"/>
          </p:cNvSpPr>
          <p:nvPr>
            <p:ph type="body" sz="quarter" idx="17"/>
          </p:nvPr>
        </p:nvSpPr>
        <p:spPr>
          <a:xfrm>
            <a:off x="4803774" y="2499973"/>
            <a:ext cx="3603625" cy="399845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18" name="Text Placeholder 3"/>
          <p:cNvSpPr>
            <a:spLocks noGrp="1"/>
          </p:cNvSpPr>
          <p:nvPr>
            <p:ph type="body" sz="quarter" idx="18"/>
          </p:nvPr>
        </p:nvSpPr>
        <p:spPr>
          <a:xfrm>
            <a:off x="849706" y="1885156"/>
            <a:ext cx="3329348" cy="566737"/>
          </a:xfrm>
        </p:spPr>
        <p:txBody>
          <a:bodyPr/>
          <a:lstStyle>
            <a:lvl1pPr>
              <a:defRPr sz="1800">
                <a:latin typeface="Franklin Gothic Medium" panose="020B0603020102020204" pitchFamily="34" charset="0"/>
              </a:defRPr>
            </a:lvl1pPr>
          </a:lstStyle>
          <a:p>
            <a:pPr lvl="0"/>
            <a:r>
              <a:rPr lang="en-US" dirty="0" smtClean="0"/>
              <a:t>Click to edit Master text styles</a:t>
            </a:r>
          </a:p>
        </p:txBody>
      </p:sp>
      <p:sp>
        <p:nvSpPr>
          <p:cNvPr id="19" name="Content Placeholder 8"/>
          <p:cNvSpPr>
            <a:spLocks noGrp="1"/>
          </p:cNvSpPr>
          <p:nvPr>
            <p:ph sz="quarter" idx="19" hasCustomPrompt="1"/>
          </p:nvPr>
        </p:nvSpPr>
        <p:spPr>
          <a:xfrm>
            <a:off x="719136" y="2527300"/>
            <a:ext cx="3579813" cy="3918743"/>
          </a:xfrm>
        </p:spPr>
        <p:txBody>
          <a:bodyPr/>
          <a:lstStyle>
            <a:lvl5pPr marL="0" indent="0">
              <a:defRPr baseline="0">
                <a:latin typeface="Franklin Gothic Book" panose="020B0503020102020204" pitchFamily="34" charset="0"/>
              </a:defRPr>
            </a:lvl5pPr>
          </a:lstStyle>
          <a:p>
            <a:pPr lvl="4"/>
            <a:r>
              <a:rPr lang="en-GB" dirty="0" smtClean="0"/>
              <a:t>Click icon to insert object</a:t>
            </a:r>
            <a:endParaRPr lang="en-GB" dirty="0"/>
          </a:p>
        </p:txBody>
      </p:sp>
    </p:spTree>
    <p:extLst>
      <p:ext uri="{BB962C8B-B14F-4D97-AF65-F5344CB8AC3E}">
        <p14:creationId xmlns:p14="http://schemas.microsoft.com/office/powerpoint/2010/main" val="1898193155"/>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Single chart - with title">
    <p:spTree>
      <p:nvGrpSpPr>
        <p:cNvPr id="1" name=""/>
        <p:cNvGrpSpPr/>
        <p:nvPr/>
      </p:nvGrpSpPr>
      <p:grpSpPr>
        <a:xfrm>
          <a:off x="0" y="0"/>
          <a:ext cx="0" cy="0"/>
          <a:chOff x="0" y="0"/>
          <a:chExt cx="0" cy="0"/>
        </a:xfrm>
      </p:grpSpPr>
      <p:sp>
        <p:nvSpPr>
          <p:cNvPr id="4" name="Round Same Side Corner Rectangle 3"/>
          <p:cNvSpPr/>
          <p:nvPr userDrawn="1"/>
        </p:nvSpPr>
        <p:spPr>
          <a:xfrm>
            <a:off x="376238" y="1803401"/>
            <a:ext cx="8407399" cy="4657724"/>
          </a:xfrm>
          <a:prstGeom prst="round2SameRect">
            <a:avLst>
              <a:gd name="adj1" fmla="val 2789"/>
              <a:gd name="adj2" fmla="val 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Aft>
                <a:spcPct val="50000"/>
              </a:spcAft>
              <a:defRPr/>
            </a:pPr>
            <a:endParaRPr lang="en-GB" dirty="0">
              <a:latin typeface="Franklin Gothic Book"/>
            </a:endParaRPr>
          </a:p>
        </p:txBody>
      </p:sp>
      <p:sp>
        <p:nvSpPr>
          <p:cNvPr id="2" name="Title 1" descr="Ideally your title should fit on one line." title="Slide title"/>
          <p:cNvSpPr>
            <a:spLocks noGrp="1"/>
          </p:cNvSpPr>
          <p:nvPr>
            <p:ph type="title"/>
          </p:nvPr>
        </p:nvSpPr>
        <p:spPr/>
        <p:txBody>
          <a:bodyPr/>
          <a:lstStyle/>
          <a:p>
            <a:r>
              <a:rPr lang="en-US" smtClean="0"/>
              <a:t>Click to edit Master title style</a:t>
            </a:r>
            <a:endParaRPr lang="en-GB" dirty="0"/>
          </a:p>
        </p:txBody>
      </p:sp>
      <p:sp>
        <p:nvSpPr>
          <p:cNvPr id="99"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92BD55CC-9B47-4380-8B0A-F3CBC2AB050D}" type="datetime1">
              <a:rPr lang="en-US" smtClean="0"/>
              <a:t>8/30/2019</a:t>
            </a:fld>
            <a:endParaRPr lang="en-GB" dirty="0"/>
          </a:p>
        </p:txBody>
      </p:sp>
      <p:sp>
        <p:nvSpPr>
          <p:cNvPr id="100" name="Footer Placeholder 4"/>
          <p:cNvSpPr>
            <a:spLocks noGrp="1"/>
          </p:cNvSpPr>
          <p:nvPr>
            <p:ph type="ftr" sz="quarter" idx="3"/>
          </p:nvPr>
        </p:nvSpPr>
        <p:spPr>
          <a:xfrm>
            <a:off x="0" y="6480000"/>
            <a:ext cx="9144000" cy="378000"/>
          </a:xfrm>
          <a:prstGeom prst="rect">
            <a:avLst/>
          </a:prstGeom>
        </p:spPr>
        <p:txBody>
          <a:bodyPr lIns="0" tIns="0" rIns="0" bIns="0" anchor="ctr"/>
          <a:lstStyle>
            <a:lvl1pPr algn="ctr">
              <a:defRPr lang="en-GB"/>
            </a:lvl1pPr>
          </a:lstStyle>
          <a:p>
            <a:endParaRPr lang="en-GB"/>
          </a:p>
        </p:txBody>
      </p:sp>
      <p:sp>
        <p:nvSpPr>
          <p:cNvPr id="102"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
        <p:nvSpPr>
          <p:cNvPr id="5" name="Content Placeholder 4"/>
          <p:cNvSpPr>
            <a:spLocks noGrp="1"/>
          </p:cNvSpPr>
          <p:nvPr>
            <p:ph sz="quarter" idx="17" hasCustomPrompt="1"/>
          </p:nvPr>
        </p:nvSpPr>
        <p:spPr>
          <a:xfrm>
            <a:off x="376238" y="2472531"/>
            <a:ext cx="8407400" cy="4013994"/>
          </a:xfrm>
        </p:spPr>
        <p:txBody>
          <a:bodyPr/>
          <a:lstStyle>
            <a:lvl1pPr>
              <a:defRPr baseline="0"/>
            </a:lvl1pPr>
          </a:lstStyle>
          <a:p>
            <a:pPr lvl="0"/>
            <a:r>
              <a:rPr lang="en-US" dirty="0" smtClean="0"/>
              <a:t>Click icon to add object</a:t>
            </a:r>
          </a:p>
        </p:txBody>
      </p:sp>
      <p:sp>
        <p:nvSpPr>
          <p:cNvPr id="7" name="Text Placeholder 6"/>
          <p:cNvSpPr>
            <a:spLocks noGrp="1"/>
          </p:cNvSpPr>
          <p:nvPr>
            <p:ph type="body" sz="quarter" idx="18" hasCustomPrompt="1"/>
          </p:nvPr>
        </p:nvSpPr>
        <p:spPr>
          <a:xfrm>
            <a:off x="720725" y="1864518"/>
            <a:ext cx="7704138" cy="608013"/>
          </a:xfrm>
        </p:spPr>
        <p:txBody>
          <a:bodyPr/>
          <a:lstStyle>
            <a:lvl1pPr>
              <a:defRPr sz="1800">
                <a:latin typeface="Franklin Gothic Medium" panose="020B0603020102020204" pitchFamily="34" charset="0"/>
              </a:defRPr>
            </a:lvl1pPr>
          </a:lstStyle>
          <a:p>
            <a:pPr lvl="0"/>
            <a:r>
              <a:rPr lang="en-US" dirty="0" smtClean="0"/>
              <a:t>Chart title</a:t>
            </a:r>
          </a:p>
        </p:txBody>
      </p:sp>
    </p:spTree>
    <p:extLst>
      <p:ext uri="{BB962C8B-B14F-4D97-AF65-F5344CB8AC3E}">
        <p14:creationId xmlns:p14="http://schemas.microsoft.com/office/powerpoint/2010/main" val="573622339"/>
      </p:ext>
    </p:extLst>
  </p:cSld>
  <p:clrMapOvr>
    <a:masterClrMapping/>
  </p:clrMapOvr>
  <p:timing>
    <p:tnLst>
      <p:par>
        <p:cTn id="1" dur="indefinite" restart="never" nodeType="tmRoot"/>
      </p:par>
    </p:tnLst>
  </p:timing>
</p:sldLayout>
</file>

<file path=ppt/slideLayouts/slideLayout180.xml><?xml version="1.0" encoding="utf-8"?>
<p:sldLayout xmlns:a="http://schemas.openxmlformats.org/drawingml/2006/main" xmlns:r="http://schemas.openxmlformats.org/officeDocument/2006/relationships" xmlns:p="http://schemas.openxmlformats.org/presentationml/2006/main" preserve="1" userDrawn="1">
  <p:cSld name="text + large chart">
    <p:spTree>
      <p:nvGrpSpPr>
        <p:cNvPr id="1" name=""/>
        <p:cNvGrpSpPr/>
        <p:nvPr/>
      </p:nvGrpSpPr>
      <p:grpSpPr>
        <a:xfrm>
          <a:off x="0" y="0"/>
          <a:ext cx="0" cy="0"/>
          <a:chOff x="0" y="0"/>
          <a:chExt cx="0" cy="0"/>
        </a:xfrm>
      </p:grpSpPr>
      <p:sp>
        <p:nvSpPr>
          <p:cNvPr id="5" name="Round Same Side Corner Rectangle 4"/>
          <p:cNvSpPr/>
          <p:nvPr userDrawn="1"/>
        </p:nvSpPr>
        <p:spPr>
          <a:xfrm>
            <a:off x="3609976" y="1803400"/>
            <a:ext cx="4789488" cy="4657725"/>
          </a:xfrm>
          <a:prstGeom prst="round2SameRect">
            <a:avLst>
              <a:gd name="adj1" fmla="val 3390"/>
              <a:gd name="adj2" fmla="val 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Aft>
                <a:spcPct val="50000"/>
              </a:spcAft>
              <a:defRPr/>
            </a:pPr>
            <a:endParaRPr lang="en-GB" dirty="0">
              <a:latin typeface="Franklin Gothic Book"/>
            </a:endParaRPr>
          </a:p>
        </p:txBody>
      </p:sp>
      <p:sp>
        <p:nvSpPr>
          <p:cNvPr id="9" name="Content Placeholder 8"/>
          <p:cNvSpPr>
            <a:spLocks noGrp="1"/>
          </p:cNvSpPr>
          <p:nvPr>
            <p:ph sz="quarter" idx="17" hasCustomPrompt="1"/>
          </p:nvPr>
        </p:nvSpPr>
        <p:spPr>
          <a:xfrm>
            <a:off x="3609976" y="1803400"/>
            <a:ext cx="4789488" cy="4657725"/>
          </a:xfrm>
        </p:spPr>
        <p:txBody>
          <a:bodyPr/>
          <a:lstStyle>
            <a:lvl5pPr marL="0" indent="0">
              <a:defRPr baseline="0">
                <a:latin typeface="Franklin Gothic Book" panose="020B0503020102020204" pitchFamily="34" charset="0"/>
              </a:defRPr>
            </a:lvl5pPr>
          </a:lstStyle>
          <a:p>
            <a:pPr lvl="4"/>
            <a:r>
              <a:rPr lang="en-GB" dirty="0" smtClean="0"/>
              <a:t>Click icon to insert object</a:t>
            </a:r>
            <a:endParaRPr lang="en-GB" dirty="0"/>
          </a:p>
        </p:txBody>
      </p:sp>
      <p:sp>
        <p:nvSpPr>
          <p:cNvPr id="2" name="Title 1" descr="Ideally your title should fit on one line." title="Slide title"/>
          <p:cNvSpPr>
            <a:spLocks noGrp="1"/>
          </p:cNvSpPr>
          <p:nvPr>
            <p:ph type="title"/>
          </p:nvPr>
        </p:nvSpPr>
        <p:spPr/>
        <p:txBody>
          <a:bodyPr/>
          <a:lstStyle/>
          <a:p>
            <a:r>
              <a:rPr lang="en-US" smtClean="0"/>
              <a:t>Click to edit Master title style</a:t>
            </a:r>
            <a:endParaRPr lang="en-GB"/>
          </a:p>
        </p:txBody>
      </p:sp>
      <p:sp>
        <p:nvSpPr>
          <p:cNvPr id="100"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8B8ACF30-BE09-400C-9AF4-5F784F3F0290}" type="datetime1">
              <a:rPr lang="en-US" smtClean="0"/>
              <a:t>8/30/2019</a:t>
            </a:fld>
            <a:endParaRPr lang="en-GB" dirty="0"/>
          </a:p>
        </p:txBody>
      </p:sp>
      <p:sp>
        <p:nvSpPr>
          <p:cNvPr id="101"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103"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
        <p:nvSpPr>
          <p:cNvPr id="4" name="Text Placeholder 3"/>
          <p:cNvSpPr>
            <a:spLocks noGrp="1"/>
          </p:cNvSpPr>
          <p:nvPr>
            <p:ph type="body" sz="quarter" idx="16"/>
          </p:nvPr>
        </p:nvSpPr>
        <p:spPr>
          <a:xfrm>
            <a:off x="719138" y="1803400"/>
            <a:ext cx="2519361" cy="4683125"/>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GB" dirty="0"/>
          </a:p>
        </p:txBody>
      </p:sp>
    </p:spTree>
    <p:extLst>
      <p:ext uri="{BB962C8B-B14F-4D97-AF65-F5344CB8AC3E}">
        <p14:creationId xmlns:p14="http://schemas.microsoft.com/office/powerpoint/2010/main" val="1865671220"/>
      </p:ext>
    </p:extLst>
  </p:cSld>
  <p:clrMapOvr>
    <a:masterClrMapping/>
  </p:clrMapOvr>
  <p:timing>
    <p:tnLst>
      <p:par>
        <p:cTn id="1" dur="indefinite" restart="never" nodeType="tmRoot"/>
      </p:par>
    </p:tnLst>
  </p:timing>
</p:sldLayout>
</file>

<file path=ppt/slideLayouts/slideLayout181.xml><?xml version="1.0" encoding="utf-8"?>
<p:sldLayout xmlns:a="http://schemas.openxmlformats.org/drawingml/2006/main" xmlns:r="http://schemas.openxmlformats.org/officeDocument/2006/relationships" xmlns:p="http://schemas.openxmlformats.org/presentationml/2006/main" preserve="1" userDrawn="1">
  <p:cSld name="large chart + text">
    <p:spTree>
      <p:nvGrpSpPr>
        <p:cNvPr id="1" name=""/>
        <p:cNvGrpSpPr/>
        <p:nvPr/>
      </p:nvGrpSpPr>
      <p:grpSpPr>
        <a:xfrm>
          <a:off x="0" y="0"/>
          <a:ext cx="0" cy="0"/>
          <a:chOff x="0" y="0"/>
          <a:chExt cx="0" cy="0"/>
        </a:xfrm>
      </p:grpSpPr>
      <p:sp>
        <p:nvSpPr>
          <p:cNvPr id="5" name="Round Same Side Corner Rectangle 4"/>
          <p:cNvSpPr/>
          <p:nvPr userDrawn="1"/>
        </p:nvSpPr>
        <p:spPr>
          <a:xfrm>
            <a:off x="387350" y="1803400"/>
            <a:ext cx="4789488" cy="4668044"/>
          </a:xfrm>
          <a:prstGeom prst="round2SameRect">
            <a:avLst>
              <a:gd name="adj1" fmla="val 3390"/>
              <a:gd name="adj2" fmla="val 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Aft>
                <a:spcPct val="50000"/>
              </a:spcAft>
              <a:defRPr/>
            </a:pPr>
            <a:endParaRPr lang="en-GB" dirty="0">
              <a:latin typeface="Franklin Gothic Book"/>
            </a:endParaRPr>
          </a:p>
        </p:txBody>
      </p:sp>
      <p:sp>
        <p:nvSpPr>
          <p:cNvPr id="9" name="Content Placeholder 8"/>
          <p:cNvSpPr>
            <a:spLocks noGrp="1"/>
          </p:cNvSpPr>
          <p:nvPr>
            <p:ph sz="quarter" idx="17" hasCustomPrompt="1"/>
          </p:nvPr>
        </p:nvSpPr>
        <p:spPr>
          <a:xfrm>
            <a:off x="376238" y="1803400"/>
            <a:ext cx="4789488" cy="4654549"/>
          </a:xfrm>
        </p:spPr>
        <p:txBody>
          <a:bodyPr/>
          <a:lstStyle>
            <a:lvl5pPr marL="0" indent="0">
              <a:defRPr baseline="0">
                <a:latin typeface="Franklin Gothic Book" panose="020B0503020102020204" pitchFamily="34" charset="0"/>
              </a:defRPr>
            </a:lvl5pPr>
          </a:lstStyle>
          <a:p>
            <a:pPr lvl="4"/>
            <a:r>
              <a:rPr lang="en-GB" dirty="0" smtClean="0"/>
              <a:t>Click icon to insert object</a:t>
            </a:r>
            <a:endParaRPr lang="en-GB" dirty="0"/>
          </a:p>
        </p:txBody>
      </p:sp>
      <p:sp>
        <p:nvSpPr>
          <p:cNvPr id="2" name="Title 1" descr="Ideally your title should fit on one line." title="Slide title"/>
          <p:cNvSpPr>
            <a:spLocks noGrp="1"/>
          </p:cNvSpPr>
          <p:nvPr>
            <p:ph type="title"/>
          </p:nvPr>
        </p:nvSpPr>
        <p:spPr/>
        <p:txBody>
          <a:bodyPr/>
          <a:lstStyle/>
          <a:p>
            <a:r>
              <a:rPr lang="en-US" smtClean="0"/>
              <a:t>Click to edit Master title style</a:t>
            </a:r>
            <a:endParaRPr lang="en-GB"/>
          </a:p>
        </p:txBody>
      </p:sp>
      <p:sp>
        <p:nvSpPr>
          <p:cNvPr id="100"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CAB807A1-C402-4EA0-9B5E-BE5AEBBA1A12}" type="datetime1">
              <a:rPr lang="en-US" smtClean="0"/>
              <a:t>8/30/2019</a:t>
            </a:fld>
            <a:endParaRPr lang="en-GB" dirty="0"/>
          </a:p>
        </p:txBody>
      </p:sp>
      <p:sp>
        <p:nvSpPr>
          <p:cNvPr id="101"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103"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
        <p:nvSpPr>
          <p:cNvPr id="4" name="Text Placeholder 3"/>
          <p:cNvSpPr>
            <a:spLocks noGrp="1"/>
          </p:cNvSpPr>
          <p:nvPr>
            <p:ph type="body" sz="quarter" idx="16"/>
          </p:nvPr>
        </p:nvSpPr>
        <p:spPr>
          <a:xfrm>
            <a:off x="5535614" y="1803400"/>
            <a:ext cx="2884486" cy="4676775"/>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GB" dirty="0"/>
          </a:p>
        </p:txBody>
      </p:sp>
    </p:spTree>
    <p:extLst>
      <p:ext uri="{BB962C8B-B14F-4D97-AF65-F5344CB8AC3E}">
        <p14:creationId xmlns:p14="http://schemas.microsoft.com/office/powerpoint/2010/main" val="2245081538"/>
      </p:ext>
    </p:extLst>
  </p:cSld>
  <p:clrMapOvr>
    <a:masterClrMapping/>
  </p:clrMapOvr>
  <p:timing>
    <p:tnLst>
      <p:par>
        <p:cTn id="1" dur="indefinite" restart="never" nodeType="tmRoot"/>
      </p:par>
    </p:tnLst>
  </p:timing>
</p:sldLayout>
</file>

<file path=ppt/slideLayouts/slideLayout182.xml><?xml version="1.0" encoding="utf-8"?>
<p:sldLayout xmlns:a="http://schemas.openxmlformats.org/drawingml/2006/main" xmlns:r="http://schemas.openxmlformats.org/officeDocument/2006/relationships" xmlns:p="http://schemas.openxmlformats.org/presentationml/2006/main" preserve="1" userDrawn="1">
  <p:cSld name="Chart + chart">
    <p:spTree>
      <p:nvGrpSpPr>
        <p:cNvPr id="1" name=""/>
        <p:cNvGrpSpPr/>
        <p:nvPr/>
      </p:nvGrpSpPr>
      <p:grpSpPr>
        <a:xfrm>
          <a:off x="0" y="0"/>
          <a:ext cx="0" cy="0"/>
          <a:chOff x="0" y="0"/>
          <a:chExt cx="0" cy="0"/>
        </a:xfrm>
      </p:grpSpPr>
      <p:sp>
        <p:nvSpPr>
          <p:cNvPr id="5" name="Round Same Side Corner Rectangle 4"/>
          <p:cNvSpPr/>
          <p:nvPr userDrawn="1"/>
        </p:nvSpPr>
        <p:spPr>
          <a:xfrm>
            <a:off x="720724" y="1803401"/>
            <a:ext cx="3598861" cy="4657724"/>
          </a:xfrm>
          <a:prstGeom prst="round2SameRect">
            <a:avLst>
              <a:gd name="adj1" fmla="val 2774"/>
              <a:gd name="adj2" fmla="val 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Aft>
                <a:spcPct val="50000"/>
              </a:spcAft>
              <a:defRPr/>
            </a:pPr>
            <a:endParaRPr lang="en-GB" dirty="0">
              <a:latin typeface="Franklin Gothic Book"/>
            </a:endParaRPr>
          </a:p>
        </p:txBody>
      </p:sp>
      <p:sp>
        <p:nvSpPr>
          <p:cNvPr id="104" name="Round Same Side Corner Rectangle 103"/>
          <p:cNvSpPr/>
          <p:nvPr userDrawn="1"/>
        </p:nvSpPr>
        <p:spPr>
          <a:xfrm>
            <a:off x="4819650" y="1793900"/>
            <a:ext cx="3605213" cy="4666337"/>
          </a:xfrm>
          <a:prstGeom prst="round2SameRect">
            <a:avLst>
              <a:gd name="adj1" fmla="val 2774"/>
              <a:gd name="adj2" fmla="val 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Aft>
                <a:spcPct val="50000"/>
              </a:spcAft>
              <a:defRPr/>
            </a:pPr>
            <a:endParaRPr lang="en-GB" dirty="0">
              <a:latin typeface="Franklin Gothic Book"/>
            </a:endParaRPr>
          </a:p>
        </p:txBody>
      </p:sp>
      <p:sp>
        <p:nvSpPr>
          <p:cNvPr id="4" name="Content Placeholder 3"/>
          <p:cNvSpPr>
            <a:spLocks noGrp="1"/>
          </p:cNvSpPr>
          <p:nvPr>
            <p:ph sz="quarter" idx="10" hasCustomPrompt="1"/>
          </p:nvPr>
        </p:nvSpPr>
        <p:spPr>
          <a:xfrm>
            <a:off x="719138" y="1803401"/>
            <a:ext cx="3600450" cy="4683125"/>
          </a:xfrm>
        </p:spPr>
        <p:txBody>
          <a:bodyPr/>
          <a:lstStyle>
            <a:lvl1pPr>
              <a:defRPr baseline="0"/>
            </a:lvl1pPr>
          </a:lstStyle>
          <a:p>
            <a:pPr lvl="0"/>
            <a:r>
              <a:rPr lang="en-US" dirty="0" smtClean="0"/>
              <a:t>Click icon to insert object</a:t>
            </a:r>
          </a:p>
        </p:txBody>
      </p:sp>
      <p:sp>
        <p:nvSpPr>
          <p:cNvPr id="13" name="Content Placeholder 3"/>
          <p:cNvSpPr>
            <a:spLocks noGrp="1"/>
          </p:cNvSpPr>
          <p:nvPr>
            <p:ph sz="quarter" idx="11" hasCustomPrompt="1"/>
          </p:nvPr>
        </p:nvSpPr>
        <p:spPr>
          <a:xfrm>
            <a:off x="4819650" y="1803401"/>
            <a:ext cx="3600450" cy="4683125"/>
          </a:xfrm>
        </p:spPr>
        <p:txBody>
          <a:bodyPr/>
          <a:lstStyle>
            <a:lvl1pPr>
              <a:defRPr baseline="0"/>
            </a:lvl1pPr>
          </a:lstStyle>
          <a:p>
            <a:pPr lvl="0"/>
            <a:r>
              <a:rPr lang="en-US" dirty="0" smtClean="0"/>
              <a:t>Click icon to insert object</a:t>
            </a:r>
          </a:p>
        </p:txBody>
      </p:sp>
      <p:sp>
        <p:nvSpPr>
          <p:cNvPr id="2" name="Title 1" descr="Ideally your title should fit on one line." title="Slide title"/>
          <p:cNvSpPr>
            <a:spLocks noGrp="1"/>
          </p:cNvSpPr>
          <p:nvPr>
            <p:ph type="title"/>
          </p:nvPr>
        </p:nvSpPr>
        <p:spPr/>
        <p:txBody>
          <a:bodyPr/>
          <a:lstStyle/>
          <a:p>
            <a:r>
              <a:rPr lang="en-US" smtClean="0"/>
              <a:t>Click to edit Master title style</a:t>
            </a:r>
            <a:endParaRPr lang="en-GB"/>
          </a:p>
        </p:txBody>
      </p:sp>
      <p:sp>
        <p:nvSpPr>
          <p:cNvPr id="102"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44125CBE-F71D-4219-9CF3-C11E0E7DD98E}" type="datetime1">
              <a:rPr lang="en-US" smtClean="0"/>
              <a:t>8/30/2019</a:t>
            </a:fld>
            <a:endParaRPr lang="en-GB" dirty="0"/>
          </a:p>
        </p:txBody>
      </p:sp>
      <p:sp>
        <p:nvSpPr>
          <p:cNvPr id="103"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105"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Tree>
    <p:extLst>
      <p:ext uri="{BB962C8B-B14F-4D97-AF65-F5344CB8AC3E}">
        <p14:creationId xmlns:p14="http://schemas.microsoft.com/office/powerpoint/2010/main" val="855920396"/>
      </p:ext>
    </p:extLst>
  </p:cSld>
  <p:clrMapOvr>
    <a:masterClrMapping/>
  </p:clrMapOvr>
  <p:timing>
    <p:tnLst>
      <p:par>
        <p:cTn id="1" dur="indefinite" restart="never" nodeType="tmRoot"/>
      </p:par>
    </p:tnLst>
  </p:timing>
</p:sldLayout>
</file>

<file path=ppt/slideLayouts/slideLayout183.xml><?xml version="1.0" encoding="utf-8"?>
<p:sldLayout xmlns:a="http://schemas.openxmlformats.org/drawingml/2006/main" xmlns:r="http://schemas.openxmlformats.org/officeDocument/2006/relationships" xmlns:p="http://schemas.openxmlformats.org/presentationml/2006/main" preserve="1" userDrawn="1">
  <p:cSld name="Chart + chart - with titles">
    <p:spTree>
      <p:nvGrpSpPr>
        <p:cNvPr id="1" name=""/>
        <p:cNvGrpSpPr/>
        <p:nvPr/>
      </p:nvGrpSpPr>
      <p:grpSpPr>
        <a:xfrm>
          <a:off x="0" y="0"/>
          <a:ext cx="0" cy="0"/>
          <a:chOff x="0" y="0"/>
          <a:chExt cx="0" cy="0"/>
        </a:xfrm>
      </p:grpSpPr>
      <p:sp>
        <p:nvSpPr>
          <p:cNvPr id="5" name="Round Same Side Corner Rectangle 4"/>
          <p:cNvSpPr/>
          <p:nvPr userDrawn="1"/>
        </p:nvSpPr>
        <p:spPr>
          <a:xfrm>
            <a:off x="720725" y="2168445"/>
            <a:ext cx="3598861" cy="4292680"/>
          </a:xfrm>
          <a:prstGeom prst="round2SameRect">
            <a:avLst>
              <a:gd name="adj1" fmla="val 2774"/>
              <a:gd name="adj2" fmla="val 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Aft>
                <a:spcPct val="50000"/>
              </a:spcAft>
              <a:defRPr/>
            </a:pPr>
            <a:endParaRPr lang="en-GB" dirty="0">
              <a:latin typeface="Franklin Gothic Book"/>
            </a:endParaRPr>
          </a:p>
        </p:txBody>
      </p:sp>
      <p:sp>
        <p:nvSpPr>
          <p:cNvPr id="2" name="Title 1" descr="Ideally your title should fit on one line." title="Slide title"/>
          <p:cNvSpPr>
            <a:spLocks noGrp="1"/>
          </p:cNvSpPr>
          <p:nvPr>
            <p:ph type="title"/>
          </p:nvPr>
        </p:nvSpPr>
        <p:spPr/>
        <p:txBody>
          <a:bodyPr/>
          <a:lstStyle/>
          <a:p>
            <a:r>
              <a:rPr lang="en-US" smtClean="0"/>
              <a:t>Click to edit Master title style</a:t>
            </a:r>
            <a:endParaRPr lang="en-GB"/>
          </a:p>
        </p:txBody>
      </p:sp>
      <p:sp>
        <p:nvSpPr>
          <p:cNvPr id="102"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80C1B4E9-3F02-43E3-BF4C-1F746F7FE056}" type="datetime1">
              <a:rPr lang="en-US" smtClean="0"/>
              <a:t>8/30/2019</a:t>
            </a:fld>
            <a:endParaRPr lang="en-GB" dirty="0"/>
          </a:p>
        </p:txBody>
      </p:sp>
      <p:sp>
        <p:nvSpPr>
          <p:cNvPr id="103"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105"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
        <p:nvSpPr>
          <p:cNvPr id="104" name="Round Same Side Corner Rectangle 103"/>
          <p:cNvSpPr/>
          <p:nvPr userDrawn="1"/>
        </p:nvSpPr>
        <p:spPr>
          <a:xfrm>
            <a:off x="4819650" y="2168525"/>
            <a:ext cx="3605213" cy="4291712"/>
          </a:xfrm>
          <a:prstGeom prst="round2SameRect">
            <a:avLst>
              <a:gd name="adj1" fmla="val 2774"/>
              <a:gd name="adj2" fmla="val 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Aft>
                <a:spcPct val="50000"/>
              </a:spcAft>
              <a:defRPr/>
            </a:pPr>
            <a:endParaRPr lang="en-GB" dirty="0">
              <a:latin typeface="Franklin Gothic Book"/>
            </a:endParaRPr>
          </a:p>
        </p:txBody>
      </p:sp>
      <p:sp>
        <p:nvSpPr>
          <p:cNvPr id="4" name="Text Placeholder 3"/>
          <p:cNvSpPr>
            <a:spLocks noGrp="1"/>
          </p:cNvSpPr>
          <p:nvPr>
            <p:ph type="body" sz="quarter" idx="20" hasCustomPrompt="1"/>
          </p:nvPr>
        </p:nvSpPr>
        <p:spPr>
          <a:xfrm>
            <a:off x="708025" y="1446213"/>
            <a:ext cx="7716838" cy="723900"/>
          </a:xfrm>
        </p:spPr>
        <p:txBody>
          <a:bodyPr/>
          <a:lstStyle>
            <a:lvl1pPr>
              <a:defRPr/>
            </a:lvl1pPr>
          </a:lstStyle>
          <a:p>
            <a:pPr lvl="0"/>
            <a:r>
              <a:rPr lang="en-US" dirty="0" smtClean="0"/>
              <a:t>Short intro text</a:t>
            </a:r>
          </a:p>
        </p:txBody>
      </p:sp>
      <p:sp>
        <p:nvSpPr>
          <p:cNvPr id="7" name="Text Placeholder 6"/>
          <p:cNvSpPr>
            <a:spLocks noGrp="1"/>
          </p:cNvSpPr>
          <p:nvPr>
            <p:ph type="body" sz="quarter" idx="21" hasCustomPrompt="1"/>
          </p:nvPr>
        </p:nvSpPr>
        <p:spPr>
          <a:xfrm>
            <a:off x="850900" y="2271939"/>
            <a:ext cx="3111500" cy="244475"/>
          </a:xfrm>
        </p:spPr>
        <p:txBody>
          <a:bodyPr/>
          <a:lstStyle>
            <a:lvl1pPr>
              <a:defRPr sz="1600" baseline="0">
                <a:latin typeface="Franklin Gothic Medium" panose="020B0603020102020204" pitchFamily="34" charset="0"/>
              </a:defRPr>
            </a:lvl1pPr>
          </a:lstStyle>
          <a:p>
            <a:pPr lvl="0"/>
            <a:r>
              <a:rPr lang="en-US" dirty="0" smtClean="0"/>
              <a:t>Chart title</a:t>
            </a:r>
          </a:p>
        </p:txBody>
      </p:sp>
      <p:sp>
        <p:nvSpPr>
          <p:cNvPr id="18" name="Text Placeholder 6"/>
          <p:cNvSpPr>
            <a:spLocks noGrp="1"/>
          </p:cNvSpPr>
          <p:nvPr>
            <p:ph type="body" sz="quarter" idx="22" hasCustomPrompt="1"/>
          </p:nvPr>
        </p:nvSpPr>
        <p:spPr>
          <a:xfrm>
            <a:off x="5073649" y="2246539"/>
            <a:ext cx="3111500" cy="269875"/>
          </a:xfrm>
        </p:spPr>
        <p:txBody>
          <a:bodyPr/>
          <a:lstStyle>
            <a:lvl1pPr>
              <a:defRPr sz="1600" baseline="0">
                <a:latin typeface="Franklin Gothic Medium" panose="020B0603020102020204" pitchFamily="34" charset="0"/>
              </a:defRPr>
            </a:lvl1pPr>
          </a:lstStyle>
          <a:p>
            <a:pPr lvl="0"/>
            <a:r>
              <a:rPr lang="en-US" dirty="0" smtClean="0"/>
              <a:t>Chart title</a:t>
            </a:r>
          </a:p>
        </p:txBody>
      </p:sp>
      <p:sp>
        <p:nvSpPr>
          <p:cNvPr id="9" name="Content Placeholder 8"/>
          <p:cNvSpPr>
            <a:spLocks noGrp="1"/>
          </p:cNvSpPr>
          <p:nvPr>
            <p:ph sz="quarter" idx="23"/>
          </p:nvPr>
        </p:nvSpPr>
        <p:spPr>
          <a:xfrm>
            <a:off x="720725" y="2642488"/>
            <a:ext cx="3603625" cy="3818637"/>
          </a:xfrm>
        </p:spPr>
        <p:txBody>
          <a:bodyPr/>
          <a:lstStyle>
            <a:lvl1pPr>
              <a:defRPr sz="1600"/>
            </a:lvl1pPr>
          </a:lstStyle>
          <a:p>
            <a:pPr lvl="0"/>
            <a:r>
              <a:rPr lang="en-US" dirty="0" smtClean="0"/>
              <a:t>Click to edit Master text styles</a:t>
            </a:r>
          </a:p>
        </p:txBody>
      </p:sp>
      <p:sp>
        <p:nvSpPr>
          <p:cNvPr id="21" name="Content Placeholder 8"/>
          <p:cNvSpPr>
            <a:spLocks noGrp="1"/>
          </p:cNvSpPr>
          <p:nvPr>
            <p:ph sz="quarter" idx="24"/>
          </p:nvPr>
        </p:nvSpPr>
        <p:spPr>
          <a:xfrm>
            <a:off x="4822825" y="2641600"/>
            <a:ext cx="3603625" cy="3818637"/>
          </a:xfrm>
        </p:spPr>
        <p:txBody>
          <a:bodyPr/>
          <a:lstStyle>
            <a:lvl1pPr>
              <a:defRPr sz="1600"/>
            </a:lvl1pPr>
          </a:lstStyle>
          <a:p>
            <a:pPr lvl="0"/>
            <a:r>
              <a:rPr lang="en-US" dirty="0" smtClean="0"/>
              <a:t>Click to edit Master text styles</a:t>
            </a:r>
          </a:p>
        </p:txBody>
      </p:sp>
    </p:spTree>
    <p:extLst>
      <p:ext uri="{BB962C8B-B14F-4D97-AF65-F5344CB8AC3E}">
        <p14:creationId xmlns:p14="http://schemas.microsoft.com/office/powerpoint/2010/main" val="2041878380"/>
      </p:ext>
    </p:extLst>
  </p:cSld>
  <p:clrMapOvr>
    <a:masterClrMapping/>
  </p:clrMapOvr>
  <p:timing>
    <p:tnLst>
      <p:par>
        <p:cTn id="1" dur="indefinite" restart="never" nodeType="tmRoot"/>
      </p:par>
    </p:tnLst>
  </p:timing>
</p:sldLayout>
</file>

<file path=ppt/slideLayouts/slideLayout184.xml><?xml version="1.0" encoding="utf-8"?>
<p:sldLayout xmlns:a="http://schemas.openxmlformats.org/drawingml/2006/main" xmlns:r="http://schemas.openxmlformats.org/officeDocument/2006/relationships" xmlns:p="http://schemas.openxmlformats.org/presentationml/2006/main" preserve="1" userDrawn="1">
  <p:cSld name="2_Single chart">
    <p:spTree>
      <p:nvGrpSpPr>
        <p:cNvPr id="1" name=""/>
        <p:cNvGrpSpPr/>
        <p:nvPr/>
      </p:nvGrpSpPr>
      <p:grpSpPr>
        <a:xfrm>
          <a:off x="0" y="0"/>
          <a:ext cx="0" cy="0"/>
          <a:chOff x="0" y="0"/>
          <a:chExt cx="0" cy="0"/>
        </a:xfrm>
      </p:grpSpPr>
      <p:sp>
        <p:nvSpPr>
          <p:cNvPr id="4" name="Round Same Side Corner Rectangle 3"/>
          <p:cNvSpPr/>
          <p:nvPr userDrawn="1"/>
        </p:nvSpPr>
        <p:spPr>
          <a:xfrm>
            <a:off x="376238" y="1803401"/>
            <a:ext cx="8407400" cy="4657724"/>
          </a:xfrm>
          <a:prstGeom prst="round2SameRect">
            <a:avLst>
              <a:gd name="adj1" fmla="val 2789"/>
              <a:gd name="adj2" fmla="val 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Aft>
                <a:spcPct val="50000"/>
              </a:spcAft>
              <a:defRPr/>
            </a:pPr>
            <a:endParaRPr lang="en-GB" dirty="0">
              <a:latin typeface="Franklin Gothic Book"/>
            </a:endParaRPr>
          </a:p>
        </p:txBody>
      </p:sp>
      <p:sp>
        <p:nvSpPr>
          <p:cNvPr id="5" name="Content Placeholder 4"/>
          <p:cNvSpPr>
            <a:spLocks noGrp="1"/>
          </p:cNvSpPr>
          <p:nvPr>
            <p:ph sz="quarter" idx="10" hasCustomPrompt="1"/>
          </p:nvPr>
        </p:nvSpPr>
        <p:spPr>
          <a:xfrm>
            <a:off x="376238" y="1803401"/>
            <a:ext cx="8407400" cy="4657723"/>
          </a:xfrm>
        </p:spPr>
        <p:txBody>
          <a:bodyPr/>
          <a:lstStyle>
            <a:lvl1pPr>
              <a:defRPr/>
            </a:lvl1pPr>
          </a:lstStyle>
          <a:p>
            <a:pPr lvl="0"/>
            <a:r>
              <a:rPr lang="en-US" dirty="0" smtClean="0"/>
              <a:t>Click icon to add object</a:t>
            </a:r>
          </a:p>
        </p:txBody>
      </p:sp>
      <p:sp>
        <p:nvSpPr>
          <p:cNvPr id="2" name="Title 1" descr="Ideally your title should fit on one line." title="Slide title"/>
          <p:cNvSpPr>
            <a:spLocks noGrp="1"/>
          </p:cNvSpPr>
          <p:nvPr>
            <p:ph type="title"/>
          </p:nvPr>
        </p:nvSpPr>
        <p:spPr/>
        <p:txBody>
          <a:bodyPr/>
          <a:lstStyle/>
          <a:p>
            <a:r>
              <a:rPr lang="en-US" smtClean="0"/>
              <a:t>Click to edit Master title style</a:t>
            </a:r>
            <a:endParaRPr lang="en-GB" dirty="0"/>
          </a:p>
        </p:txBody>
      </p:sp>
      <p:sp>
        <p:nvSpPr>
          <p:cNvPr id="99"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0246F8C7-03A0-4924-85E7-A70E8E6C0C63}" type="datetime1">
              <a:rPr lang="en-US" smtClean="0"/>
              <a:t>8/30/2019</a:t>
            </a:fld>
            <a:endParaRPr lang="en-GB" dirty="0"/>
          </a:p>
        </p:txBody>
      </p:sp>
      <p:sp>
        <p:nvSpPr>
          <p:cNvPr id="100"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102"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Tree>
    <p:extLst>
      <p:ext uri="{BB962C8B-B14F-4D97-AF65-F5344CB8AC3E}">
        <p14:creationId xmlns:p14="http://schemas.microsoft.com/office/powerpoint/2010/main" val="1777662863"/>
      </p:ext>
    </p:extLst>
  </p:cSld>
  <p:clrMapOvr>
    <a:masterClrMapping/>
  </p:clrMapOvr>
  <p:timing>
    <p:tnLst>
      <p:par>
        <p:cTn id="1" dur="indefinite" restart="never" nodeType="tmRoot"/>
      </p:par>
    </p:tnLst>
  </p:timing>
</p:sldLayout>
</file>

<file path=ppt/slideLayouts/slideLayout185.xml><?xml version="1.0" encoding="utf-8"?>
<p:sldLayout xmlns:a="http://schemas.openxmlformats.org/drawingml/2006/main" xmlns:r="http://schemas.openxmlformats.org/officeDocument/2006/relationships" xmlns:p="http://schemas.openxmlformats.org/presentationml/2006/main" preserve="1" userDrawn="1">
  <p:cSld name="Single chart">
    <p:spTree>
      <p:nvGrpSpPr>
        <p:cNvPr id="1" name=""/>
        <p:cNvGrpSpPr/>
        <p:nvPr/>
      </p:nvGrpSpPr>
      <p:grpSpPr>
        <a:xfrm>
          <a:off x="0" y="0"/>
          <a:ext cx="0" cy="0"/>
          <a:chOff x="0" y="0"/>
          <a:chExt cx="0" cy="0"/>
        </a:xfrm>
      </p:grpSpPr>
      <p:sp>
        <p:nvSpPr>
          <p:cNvPr id="4" name="Round Same Side Corner Rectangle 3"/>
          <p:cNvSpPr/>
          <p:nvPr userDrawn="1"/>
        </p:nvSpPr>
        <p:spPr>
          <a:xfrm>
            <a:off x="376238" y="1803401"/>
            <a:ext cx="8407400" cy="4657724"/>
          </a:xfrm>
          <a:prstGeom prst="round2SameRect">
            <a:avLst>
              <a:gd name="adj1" fmla="val 2789"/>
              <a:gd name="adj2" fmla="val 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Aft>
                <a:spcPct val="50000"/>
              </a:spcAft>
              <a:defRPr/>
            </a:pPr>
            <a:endParaRPr lang="en-GB" dirty="0">
              <a:latin typeface="Franklin Gothic Book"/>
            </a:endParaRPr>
          </a:p>
        </p:txBody>
      </p:sp>
      <p:sp>
        <p:nvSpPr>
          <p:cNvPr id="5" name="Content Placeholder 4"/>
          <p:cNvSpPr>
            <a:spLocks noGrp="1"/>
          </p:cNvSpPr>
          <p:nvPr>
            <p:ph sz="quarter" idx="10" hasCustomPrompt="1"/>
          </p:nvPr>
        </p:nvSpPr>
        <p:spPr>
          <a:xfrm>
            <a:off x="376238" y="1803401"/>
            <a:ext cx="8407400" cy="4657723"/>
          </a:xfrm>
        </p:spPr>
        <p:txBody>
          <a:bodyPr/>
          <a:lstStyle>
            <a:lvl1pPr>
              <a:defRPr baseline="0"/>
            </a:lvl1pPr>
          </a:lstStyle>
          <a:p>
            <a:pPr lvl="0"/>
            <a:r>
              <a:rPr lang="en-US" dirty="0" smtClean="0"/>
              <a:t>Click icon to add object</a:t>
            </a:r>
          </a:p>
        </p:txBody>
      </p:sp>
      <p:sp>
        <p:nvSpPr>
          <p:cNvPr id="2" name="Title 1" descr="Ideally your title should fit on one line." title="Slide title"/>
          <p:cNvSpPr>
            <a:spLocks noGrp="1"/>
          </p:cNvSpPr>
          <p:nvPr>
            <p:ph type="title"/>
          </p:nvPr>
        </p:nvSpPr>
        <p:spPr/>
        <p:txBody>
          <a:bodyPr/>
          <a:lstStyle/>
          <a:p>
            <a:r>
              <a:rPr lang="en-US" smtClean="0"/>
              <a:t>Click to edit Master title style</a:t>
            </a:r>
            <a:endParaRPr lang="en-GB" dirty="0"/>
          </a:p>
        </p:txBody>
      </p:sp>
      <p:sp>
        <p:nvSpPr>
          <p:cNvPr id="99"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9FD75F92-F238-4831-840F-4B49FAFA19E3}" type="datetime1">
              <a:rPr lang="en-US" smtClean="0"/>
              <a:t>8/30/2019</a:t>
            </a:fld>
            <a:endParaRPr lang="en-GB" dirty="0"/>
          </a:p>
        </p:txBody>
      </p:sp>
      <p:sp>
        <p:nvSpPr>
          <p:cNvPr id="100"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102"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Tree>
    <p:extLst>
      <p:ext uri="{BB962C8B-B14F-4D97-AF65-F5344CB8AC3E}">
        <p14:creationId xmlns:p14="http://schemas.microsoft.com/office/powerpoint/2010/main" val="3963595066"/>
      </p:ext>
    </p:extLst>
  </p:cSld>
  <p:clrMapOvr>
    <a:masterClrMapping/>
  </p:clrMapOvr>
  <p:timing>
    <p:tnLst>
      <p:par>
        <p:cTn id="1" dur="indefinite" restart="never" nodeType="tmRoot"/>
      </p:par>
    </p:tnLst>
  </p:timing>
</p:sldLayout>
</file>

<file path=ppt/slideLayouts/slideLayout186.xml><?xml version="1.0" encoding="utf-8"?>
<p:sldLayout xmlns:a="http://schemas.openxmlformats.org/drawingml/2006/main" xmlns:r="http://schemas.openxmlformats.org/officeDocument/2006/relationships" xmlns:p="http://schemas.openxmlformats.org/presentationml/2006/main" preserve="1" userDrawn="1">
  <p:cSld name="Single chart - with title">
    <p:spTree>
      <p:nvGrpSpPr>
        <p:cNvPr id="1" name=""/>
        <p:cNvGrpSpPr/>
        <p:nvPr/>
      </p:nvGrpSpPr>
      <p:grpSpPr>
        <a:xfrm>
          <a:off x="0" y="0"/>
          <a:ext cx="0" cy="0"/>
          <a:chOff x="0" y="0"/>
          <a:chExt cx="0" cy="0"/>
        </a:xfrm>
      </p:grpSpPr>
      <p:sp>
        <p:nvSpPr>
          <p:cNvPr id="4" name="Round Same Side Corner Rectangle 3"/>
          <p:cNvSpPr/>
          <p:nvPr userDrawn="1"/>
        </p:nvSpPr>
        <p:spPr>
          <a:xfrm>
            <a:off x="376238" y="1803401"/>
            <a:ext cx="8407399" cy="4657724"/>
          </a:xfrm>
          <a:prstGeom prst="round2SameRect">
            <a:avLst>
              <a:gd name="adj1" fmla="val 2789"/>
              <a:gd name="adj2" fmla="val 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Aft>
                <a:spcPct val="50000"/>
              </a:spcAft>
              <a:defRPr/>
            </a:pPr>
            <a:endParaRPr lang="en-GB" dirty="0">
              <a:latin typeface="Franklin Gothic Book"/>
            </a:endParaRPr>
          </a:p>
        </p:txBody>
      </p:sp>
      <p:sp>
        <p:nvSpPr>
          <p:cNvPr id="2" name="Title 1" descr="Ideally your title should fit on one line." title="Slide title"/>
          <p:cNvSpPr>
            <a:spLocks noGrp="1"/>
          </p:cNvSpPr>
          <p:nvPr>
            <p:ph type="title"/>
          </p:nvPr>
        </p:nvSpPr>
        <p:spPr/>
        <p:txBody>
          <a:bodyPr/>
          <a:lstStyle/>
          <a:p>
            <a:r>
              <a:rPr lang="en-US" smtClean="0"/>
              <a:t>Click to edit Master title style</a:t>
            </a:r>
            <a:endParaRPr lang="en-GB" dirty="0"/>
          </a:p>
        </p:txBody>
      </p:sp>
      <p:sp>
        <p:nvSpPr>
          <p:cNvPr id="99"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F65A570E-6188-44F3-B5E2-5695D32579DB}" type="datetime1">
              <a:rPr lang="en-US" smtClean="0"/>
              <a:t>8/30/2019</a:t>
            </a:fld>
            <a:endParaRPr lang="en-GB" dirty="0"/>
          </a:p>
        </p:txBody>
      </p:sp>
      <p:sp>
        <p:nvSpPr>
          <p:cNvPr id="100"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102"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
        <p:nvSpPr>
          <p:cNvPr id="5" name="Content Placeholder 4"/>
          <p:cNvSpPr>
            <a:spLocks noGrp="1"/>
          </p:cNvSpPr>
          <p:nvPr>
            <p:ph sz="quarter" idx="17" hasCustomPrompt="1"/>
          </p:nvPr>
        </p:nvSpPr>
        <p:spPr>
          <a:xfrm>
            <a:off x="376238" y="2472531"/>
            <a:ext cx="8407400" cy="4013994"/>
          </a:xfrm>
        </p:spPr>
        <p:txBody>
          <a:bodyPr/>
          <a:lstStyle>
            <a:lvl1pPr>
              <a:defRPr baseline="0"/>
            </a:lvl1pPr>
          </a:lstStyle>
          <a:p>
            <a:pPr lvl="0"/>
            <a:r>
              <a:rPr lang="en-US" dirty="0" smtClean="0"/>
              <a:t>Click icon to add object</a:t>
            </a:r>
          </a:p>
        </p:txBody>
      </p:sp>
      <p:sp>
        <p:nvSpPr>
          <p:cNvPr id="7" name="Text Placeholder 6"/>
          <p:cNvSpPr>
            <a:spLocks noGrp="1"/>
          </p:cNvSpPr>
          <p:nvPr>
            <p:ph type="body" sz="quarter" idx="18" hasCustomPrompt="1"/>
          </p:nvPr>
        </p:nvSpPr>
        <p:spPr>
          <a:xfrm>
            <a:off x="720725" y="1864518"/>
            <a:ext cx="7704138" cy="608013"/>
          </a:xfrm>
        </p:spPr>
        <p:txBody>
          <a:bodyPr/>
          <a:lstStyle>
            <a:lvl1pPr>
              <a:defRPr sz="1800">
                <a:latin typeface="Franklin Gothic Medium" panose="020B0603020102020204" pitchFamily="34" charset="0"/>
              </a:defRPr>
            </a:lvl1pPr>
          </a:lstStyle>
          <a:p>
            <a:pPr lvl="0"/>
            <a:r>
              <a:rPr lang="en-US" dirty="0" smtClean="0"/>
              <a:t>Chart title</a:t>
            </a:r>
          </a:p>
        </p:txBody>
      </p:sp>
    </p:spTree>
    <p:extLst>
      <p:ext uri="{BB962C8B-B14F-4D97-AF65-F5344CB8AC3E}">
        <p14:creationId xmlns:p14="http://schemas.microsoft.com/office/powerpoint/2010/main" val="3220841710"/>
      </p:ext>
    </p:extLst>
  </p:cSld>
  <p:clrMapOvr>
    <a:masterClrMapping/>
  </p:clrMapOvr>
  <p:timing>
    <p:tnLst>
      <p:par>
        <p:cTn id="1" dur="indefinite" restart="never" nodeType="tmRoot"/>
      </p:par>
    </p:tnLst>
  </p:timing>
</p:sldLayout>
</file>

<file path=ppt/slideLayouts/slideLayout187.xml><?xml version="1.0" encoding="utf-8"?>
<p:sldLayout xmlns:a="http://schemas.openxmlformats.org/drawingml/2006/main" xmlns:r="http://schemas.openxmlformats.org/officeDocument/2006/relationships" xmlns:p="http://schemas.openxmlformats.org/presentationml/2006/main" preserve="1">
  <p:cSld name="47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8F5D3F39-0B89-4942-BE47-BCA21D171EC8}" type="datetime1">
              <a:rPr lang="en-US" smtClean="0"/>
              <a:t>8/30/2019</a:t>
            </a:fld>
            <a:endParaRPr lang="en-GB" dirty="0"/>
          </a:p>
        </p:txBody>
      </p:sp>
      <p:sp>
        <p:nvSpPr>
          <p:cNvPr id="4" name="Footer Placeholder 3"/>
          <p:cNvSpPr>
            <a:spLocks noGrp="1"/>
          </p:cNvSpPr>
          <p:nvPr>
            <p:ph type="ftr" sz="quarter" idx="11"/>
            <p:custDataLst>
              <p:tags r:id="rId1"/>
            </p:custDataLst>
          </p:nvPr>
        </p:nvSpPr>
        <p:spPr>
          <a:xfrm>
            <a:off x="0" y="6480000"/>
            <a:ext cx="9144000" cy="378000"/>
          </a:xfrm>
        </p:spPr>
        <p:txBody>
          <a:bodyPr/>
          <a:lstStyle>
            <a:lvl1pPr algn="ctr">
              <a:defRPr lang="en-GB" sz="1000" b="0" i="0" u="none">
                <a:solidFill>
                  <a:srgbClr val="FFFFFF"/>
                </a:solidFill>
                <a:latin typeface="Arial"/>
              </a:defRPr>
            </a:lvl1pPr>
          </a:lstStyle>
          <a:p>
            <a:endParaRPr lang="en-GB" b="1"/>
          </a:p>
        </p:txBody>
      </p:sp>
      <p:sp>
        <p:nvSpPr>
          <p:cNvPr id="5" name="Slide Number Placeholder 4"/>
          <p:cNvSpPr>
            <a:spLocks noGrp="1"/>
          </p:cNvSpPr>
          <p:nvPr>
            <p:ph type="sldNum" sz="quarter" idx="12"/>
          </p:nvPr>
        </p:nvSpPr>
        <p:spPr/>
        <p:txBody>
          <a:bodyPr/>
          <a:lstStyle/>
          <a:p>
            <a:fld id="{71F9F866-B438-9445-8D9F-1F8FF6608833}" type="slidenum">
              <a:rPr lang="en-GB" smtClean="0"/>
              <a:pPr/>
              <a:t>‹#›</a:t>
            </a:fld>
            <a:endParaRPr lang="en-GB" dirty="0"/>
          </a:p>
        </p:txBody>
      </p:sp>
      <p:sp>
        <p:nvSpPr>
          <p:cNvPr id="6" name="Rectangle 5"/>
          <p:cNvSpPr/>
          <p:nvPr userDrawn="1"/>
        </p:nvSpPr>
        <p:spPr>
          <a:xfrm>
            <a:off x="0" y="0"/>
            <a:ext cx="9144000" cy="6858000"/>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7000" dirty="0" smtClean="0">
                <a:latin typeface="Franklin Gothic Book"/>
              </a:rPr>
              <a:t>Layouts</a:t>
            </a:r>
            <a:r>
              <a:rPr lang="en-US" sz="7000" baseline="0" dirty="0" smtClean="0">
                <a:latin typeface="Franklin Gothic Book"/>
              </a:rPr>
              <a:t> for</a:t>
            </a:r>
            <a:br>
              <a:rPr lang="en-US" sz="7000" baseline="0" dirty="0" smtClean="0">
                <a:latin typeface="Franklin Gothic Book"/>
              </a:rPr>
            </a:br>
            <a:r>
              <a:rPr lang="en-US" sz="7000" baseline="0" dirty="0" smtClean="0">
                <a:latin typeface="Franklin Gothic Book"/>
              </a:rPr>
              <a:t>complex text</a:t>
            </a:r>
            <a:endParaRPr lang="en-US" sz="7000" dirty="0">
              <a:latin typeface="Franklin Gothic Book"/>
            </a:endParaRPr>
          </a:p>
        </p:txBody>
      </p:sp>
      <p:grpSp>
        <p:nvGrpSpPr>
          <p:cNvPr id="7" name="Group 6"/>
          <p:cNvGrpSpPr/>
          <p:nvPr userDrawn="1"/>
        </p:nvGrpSpPr>
        <p:grpSpPr>
          <a:xfrm>
            <a:off x="-903288" y="0"/>
            <a:ext cx="9902857" cy="7638450"/>
            <a:chOff x="-903288" y="0"/>
            <a:chExt cx="9902857" cy="7638450"/>
          </a:xfrm>
        </p:grpSpPr>
        <p:cxnSp>
          <p:nvCxnSpPr>
            <p:cNvPr id="8" name="Straight Connector 7"/>
            <p:cNvCxnSpPr/>
            <p:nvPr userDrawn="1"/>
          </p:nvCxnSpPr>
          <p:spPr bwMode="auto">
            <a:xfrm>
              <a:off x="-903288" y="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userDrawn="1"/>
          </p:nvCxnSpPr>
          <p:spPr bwMode="auto">
            <a:xfrm>
              <a:off x="-903288" y="360363"/>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bwMode="auto">
            <a:xfrm>
              <a:off x="-903288" y="719138"/>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bwMode="auto">
            <a:xfrm>
              <a:off x="-903288" y="10795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userDrawn="1"/>
          </p:nvCxnSpPr>
          <p:spPr bwMode="auto">
            <a:xfrm>
              <a:off x="-903288" y="1439863"/>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userDrawn="1"/>
          </p:nvCxnSpPr>
          <p:spPr bwMode="auto">
            <a:xfrm>
              <a:off x="-903288" y="1800225"/>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userDrawn="1"/>
          </p:nvCxnSpPr>
          <p:spPr bwMode="auto">
            <a:xfrm>
              <a:off x="-903288" y="2160588"/>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userDrawn="1"/>
          </p:nvCxnSpPr>
          <p:spPr bwMode="auto">
            <a:xfrm>
              <a:off x="-903288" y="252095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userDrawn="1"/>
          </p:nvCxnSpPr>
          <p:spPr bwMode="auto">
            <a:xfrm>
              <a:off x="-903288" y="2879725"/>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userDrawn="1"/>
          </p:nvCxnSpPr>
          <p:spPr bwMode="auto">
            <a:xfrm>
              <a:off x="-903288" y="3240088"/>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userDrawn="1"/>
          </p:nvCxnSpPr>
          <p:spPr bwMode="auto">
            <a:xfrm>
              <a:off x="-903288" y="360045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userDrawn="1"/>
          </p:nvCxnSpPr>
          <p:spPr bwMode="auto">
            <a:xfrm>
              <a:off x="-903288" y="3960813"/>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userDrawn="1"/>
          </p:nvCxnSpPr>
          <p:spPr bwMode="auto">
            <a:xfrm>
              <a:off x="-903288" y="4319588"/>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userDrawn="1"/>
          </p:nvCxnSpPr>
          <p:spPr bwMode="auto">
            <a:xfrm>
              <a:off x="-903288" y="467995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userDrawn="1"/>
          </p:nvCxnSpPr>
          <p:spPr bwMode="auto">
            <a:xfrm>
              <a:off x="-903288" y="5040313"/>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userDrawn="1"/>
          </p:nvCxnSpPr>
          <p:spPr bwMode="auto">
            <a:xfrm rot="5400000">
              <a:off x="467915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userDrawn="1"/>
          </p:nvCxnSpPr>
          <p:spPr bwMode="auto">
            <a:xfrm rot="5400000">
              <a:off x="4318792"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userDrawn="1"/>
          </p:nvCxnSpPr>
          <p:spPr bwMode="auto">
            <a:xfrm rot="5400000">
              <a:off x="396001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userDrawn="1"/>
          </p:nvCxnSpPr>
          <p:spPr bwMode="auto">
            <a:xfrm rot="5400000">
              <a:off x="359806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userDrawn="1"/>
          </p:nvCxnSpPr>
          <p:spPr bwMode="auto">
            <a:xfrm rot="5400000">
              <a:off x="3239292"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userDrawn="1"/>
          </p:nvCxnSpPr>
          <p:spPr bwMode="auto">
            <a:xfrm rot="5400000">
              <a:off x="287893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userDrawn="1"/>
          </p:nvCxnSpPr>
          <p:spPr bwMode="auto">
            <a:xfrm rot="5400000">
              <a:off x="251856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userDrawn="1"/>
          </p:nvCxnSpPr>
          <p:spPr bwMode="auto">
            <a:xfrm rot="5400000">
              <a:off x="215820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userDrawn="1"/>
          </p:nvCxnSpPr>
          <p:spPr bwMode="auto">
            <a:xfrm rot="5400000">
              <a:off x="179943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userDrawn="1"/>
          </p:nvCxnSpPr>
          <p:spPr bwMode="auto">
            <a:xfrm rot="5400000">
              <a:off x="143906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userDrawn="1"/>
          </p:nvCxnSpPr>
          <p:spPr bwMode="auto">
            <a:xfrm rot="5400000">
              <a:off x="107870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userDrawn="1"/>
          </p:nvCxnSpPr>
          <p:spPr bwMode="auto">
            <a:xfrm rot="5400000">
              <a:off x="718342"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userDrawn="1"/>
          </p:nvCxnSpPr>
          <p:spPr bwMode="auto">
            <a:xfrm rot="5400000">
              <a:off x="35956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userDrawn="1"/>
          </p:nvCxnSpPr>
          <p:spPr bwMode="auto">
            <a:xfrm rot="5400000">
              <a:off x="-79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userDrawn="1"/>
          </p:nvCxnSpPr>
          <p:spPr bwMode="auto">
            <a:xfrm rot="5400000">
              <a:off x="-361158"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userDrawn="1"/>
          </p:nvCxnSpPr>
          <p:spPr bwMode="auto">
            <a:xfrm rot="5400000">
              <a:off x="6839742"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userDrawn="1"/>
          </p:nvCxnSpPr>
          <p:spPr bwMode="auto">
            <a:xfrm rot="5400000">
              <a:off x="647938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userDrawn="1"/>
          </p:nvCxnSpPr>
          <p:spPr bwMode="auto">
            <a:xfrm rot="5400000">
              <a:off x="611901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userDrawn="1"/>
          </p:nvCxnSpPr>
          <p:spPr bwMode="auto">
            <a:xfrm rot="5400000">
              <a:off x="575865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userDrawn="1"/>
          </p:nvCxnSpPr>
          <p:spPr bwMode="auto">
            <a:xfrm rot="5400000">
              <a:off x="5398292"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userDrawn="1"/>
          </p:nvCxnSpPr>
          <p:spPr bwMode="auto">
            <a:xfrm rot="5400000">
              <a:off x="503951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userDrawn="1"/>
          </p:nvCxnSpPr>
          <p:spPr bwMode="auto">
            <a:xfrm rot="5400000">
              <a:off x="467915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userDrawn="1"/>
          </p:nvCxnSpPr>
          <p:spPr bwMode="auto">
            <a:xfrm rot="5400000">
              <a:off x="720010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userDrawn="1"/>
          </p:nvCxnSpPr>
          <p:spPr bwMode="auto">
            <a:xfrm rot="5400000">
              <a:off x="756046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userDrawn="1"/>
          </p:nvCxnSpPr>
          <p:spPr bwMode="auto">
            <a:xfrm rot="5400000">
              <a:off x="792000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userDrawn="1"/>
          </p:nvCxnSpPr>
          <p:spPr bwMode="auto">
            <a:xfrm rot="5400000">
              <a:off x="828000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userDrawn="1"/>
          </p:nvCxnSpPr>
          <p:spPr bwMode="auto">
            <a:xfrm rot="5400000">
              <a:off x="864000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userDrawn="1"/>
          </p:nvCxnSpPr>
          <p:spPr bwMode="auto">
            <a:xfrm>
              <a:off x="-903288" y="54000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userDrawn="1"/>
          </p:nvCxnSpPr>
          <p:spPr bwMode="auto">
            <a:xfrm>
              <a:off x="-903288" y="57600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userDrawn="1"/>
          </p:nvCxnSpPr>
          <p:spPr bwMode="auto">
            <a:xfrm>
              <a:off x="-903288" y="61200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userDrawn="1"/>
          </p:nvCxnSpPr>
          <p:spPr bwMode="auto">
            <a:xfrm>
              <a:off x="-903288" y="64800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userDrawn="1"/>
          </p:nvCxnSpPr>
          <p:spPr bwMode="auto">
            <a:xfrm>
              <a:off x="-903288" y="68400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207786844"/>
      </p:ext>
    </p:extLst>
  </p:cSld>
  <p:clrMapOvr>
    <a:masterClrMapping/>
  </p:clrMapOvr>
  <p:timing>
    <p:tnLst>
      <p:par>
        <p:cTn id="1" dur="indefinite" restart="never" nodeType="tmRoot"/>
      </p:par>
    </p:tnLst>
  </p:timing>
</p:sldLayout>
</file>

<file path=ppt/slideLayouts/slideLayout188.xml><?xml version="1.0" encoding="utf-8"?>
<p:sldLayout xmlns:a="http://schemas.openxmlformats.org/drawingml/2006/main" xmlns:r="http://schemas.openxmlformats.org/officeDocument/2006/relationships" xmlns:p="http://schemas.openxmlformats.org/presentationml/2006/main" preserve="1" userDrawn="1">
  <p:cSld name="15_Custom Layout">
    <p:spTree>
      <p:nvGrpSpPr>
        <p:cNvPr id="1" name=""/>
        <p:cNvGrpSpPr/>
        <p:nvPr/>
      </p:nvGrpSpPr>
      <p:grpSpPr>
        <a:xfrm>
          <a:off x="0" y="0"/>
          <a:ext cx="0" cy="0"/>
          <a:chOff x="0" y="0"/>
          <a:chExt cx="0" cy="0"/>
        </a:xfrm>
      </p:grpSpPr>
      <p:sp>
        <p:nvSpPr>
          <p:cNvPr id="6" name="Round Same Side Corner Rectangle 5"/>
          <p:cNvSpPr/>
          <p:nvPr userDrawn="1"/>
        </p:nvSpPr>
        <p:spPr>
          <a:xfrm>
            <a:off x="4319585" y="1803400"/>
            <a:ext cx="4319983" cy="4676599"/>
          </a:xfrm>
          <a:prstGeom prst="round2SameRect">
            <a:avLst>
              <a:gd name="adj1" fmla="val 3390"/>
              <a:gd name="adj2" fmla="val 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Aft>
                <a:spcPct val="50000"/>
              </a:spcAft>
              <a:defRPr/>
            </a:pPr>
            <a:endParaRPr lang="en-GB" dirty="0">
              <a:latin typeface="Franklin Gothic Book"/>
            </a:endParaRPr>
          </a:p>
        </p:txBody>
      </p:sp>
      <p:sp>
        <p:nvSpPr>
          <p:cNvPr id="65"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6"/>
          </p:nvPr>
        </p:nvSpPr>
        <p:spPr>
          <a:xfrm>
            <a:off x="6478586" y="4833942"/>
            <a:ext cx="1800982" cy="1286058"/>
          </a:xfrm>
          <a:prstGeom prst="roundRect">
            <a:avLst>
              <a:gd name="adj" fmla="val 10702"/>
            </a:avLst>
          </a:prstGeom>
        </p:spPr>
        <p:txBody>
          <a:bodyPr/>
          <a:lstStyle/>
          <a:p>
            <a:pPr lvl="0"/>
            <a:r>
              <a:rPr lang="en-US" noProof="0" dirty="0" smtClean="0"/>
              <a:t>Click icon to add picture</a:t>
            </a:r>
            <a:endParaRPr lang="en-GB" noProof="0" dirty="0"/>
          </a:p>
        </p:txBody>
      </p:sp>
      <p:pic>
        <p:nvPicPr>
          <p:cNvPr id="7" name="Picture 6" descr="inverted commas closed.png"/>
          <p:cNvPicPr>
            <a:picLocks noChangeAspect="1"/>
          </p:cNvPicPr>
          <p:nvPr userDrawn="1"/>
        </p:nvPicPr>
        <p:blipFill rotWithShape="1">
          <a:blip r:embed="rId3" cstate="email">
            <a:lum bright="70000" contrast="-70000"/>
            <a:extLst>
              <a:ext uri="{28A0092B-C50C-407E-A947-70E740481C1C}">
                <a14:useLocalDpi xmlns:a14="http://schemas.microsoft.com/office/drawing/2010/main" val="0"/>
              </a:ext>
            </a:extLst>
          </a:blip>
          <a:srcRect l="26489" t="54153" r="29554" b="26824"/>
          <a:stretch/>
        </p:blipFill>
        <p:spPr>
          <a:xfrm>
            <a:off x="7517819" y="3312408"/>
            <a:ext cx="762020" cy="542668"/>
          </a:xfrm>
          <a:prstGeom prst="rect">
            <a:avLst/>
          </a:prstGeom>
        </p:spPr>
      </p:pic>
      <p:pic>
        <p:nvPicPr>
          <p:cNvPr id="8" name="Picture 7" descr="inverted commas open.png"/>
          <p:cNvPicPr>
            <a:picLocks noChangeAspect="1"/>
          </p:cNvPicPr>
          <p:nvPr userDrawn="1"/>
        </p:nvPicPr>
        <p:blipFill rotWithShape="1">
          <a:blip r:embed="rId4" cstate="email">
            <a:lum bright="70000" contrast="-70000"/>
            <a:extLst>
              <a:ext uri="{28A0092B-C50C-407E-A947-70E740481C1C}">
                <a14:useLocalDpi xmlns:a14="http://schemas.microsoft.com/office/drawing/2010/main" val="0"/>
              </a:ext>
            </a:extLst>
          </a:blip>
          <a:srcRect l="29337" t="27276" r="30702" b="54153"/>
          <a:stretch/>
        </p:blipFill>
        <p:spPr>
          <a:xfrm>
            <a:off x="4678162" y="2141311"/>
            <a:ext cx="692748" cy="531132"/>
          </a:xfrm>
          <a:prstGeom prst="rect">
            <a:avLst/>
          </a:prstGeom>
        </p:spPr>
      </p:pic>
      <p:sp>
        <p:nvSpPr>
          <p:cNvPr id="13" name="Text Placeholder 6"/>
          <p:cNvSpPr>
            <a:spLocks noGrp="1"/>
          </p:cNvSpPr>
          <p:nvPr>
            <p:ph type="body" sz="quarter" idx="15"/>
          </p:nvPr>
        </p:nvSpPr>
        <p:spPr>
          <a:xfrm>
            <a:off x="5038723" y="2313668"/>
            <a:ext cx="2881313" cy="1449578"/>
          </a:xfrm>
          <a:prstGeom prst="rect">
            <a:avLst/>
          </a:prstGeom>
        </p:spPr>
        <p:txBody>
          <a:bodyPr>
            <a:normAutofit/>
          </a:bodyPr>
          <a:lstStyle>
            <a:lvl1pPr marL="0" marR="0" indent="0" algn="l" defTabSz="914400" rtl="0" eaLnBrk="0" fontAlgn="base" latinLnBrk="0" hangingPunct="0">
              <a:lnSpc>
                <a:spcPct val="100000"/>
              </a:lnSpc>
              <a:spcBef>
                <a:spcPts val="0"/>
              </a:spcBef>
              <a:spcAft>
                <a:spcPts val="1200"/>
              </a:spcAft>
              <a:buClrTx/>
              <a:buSzTx/>
              <a:buFontTx/>
              <a:buNone/>
              <a:tabLst/>
              <a:defRPr sz="2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solidFill>
                  <a:schemeClr val="tx1"/>
                </a:solidFill>
                <a:latin typeface="Franklin Gothic Book"/>
                <a:ea typeface="Franklin Gothic Book"/>
                <a:cs typeface="Franklin Gothic Book"/>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solidFill>
                  <a:schemeClr val="tx1"/>
                </a:solidFill>
                <a:latin typeface="Franklin Gothic Book"/>
                <a:ea typeface="Franklin Gothic Book"/>
                <a:cs typeface="Franklin Gothic Book"/>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atin typeface="Franklin Gothic Book"/>
                <a:ea typeface="Franklin Gothic Book"/>
                <a:cs typeface="Franklin Gothic Book"/>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ＭＳ Ｐゴシック" charset="0"/>
                <a:cs typeface="Arial" pitchFamily="34" charset="0"/>
              </a:rPr>
              <a:t>Click to edit Master text styles</a:t>
            </a:r>
          </a:p>
        </p:txBody>
      </p:sp>
      <p:sp>
        <p:nvSpPr>
          <p:cNvPr id="12" name="Text Placeholder 6"/>
          <p:cNvSpPr>
            <a:spLocks noGrp="1"/>
          </p:cNvSpPr>
          <p:nvPr>
            <p:ph type="body" sz="quarter" idx="14"/>
          </p:nvPr>
        </p:nvSpPr>
        <p:spPr>
          <a:xfrm>
            <a:off x="717550" y="1803400"/>
            <a:ext cx="3240085" cy="4316599"/>
          </a:xfrm>
          <a:prstGeom prst="rect">
            <a:avLst/>
          </a:prstGeom>
        </p:spPr>
        <p:txBody>
          <a:bodyPr>
            <a:normAutofit/>
          </a:bodyPr>
          <a:lstStyle>
            <a:lvl1pPr marL="0" marR="0" indent="0" algn="l" defTabSz="914400" rtl="0" eaLnBrk="0" fontAlgn="base" latinLnBrk="0" hangingPunct="0">
              <a:lnSpc>
                <a:spcPct val="100000"/>
              </a:lnSpc>
              <a:spcBef>
                <a:spcPts val="0"/>
              </a:spcBef>
              <a:spcAft>
                <a:spcPts val="1200"/>
              </a:spcAft>
              <a:buClrTx/>
              <a:buSzTx/>
              <a:buFontTx/>
              <a:buNone/>
              <a:tabLst/>
              <a:defRPr sz="2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solidFill>
                  <a:schemeClr val="tx1"/>
                </a:solidFill>
                <a:latin typeface="Franklin Gothic Book"/>
                <a:ea typeface="Franklin Gothic Book"/>
                <a:cs typeface="Franklin Gothic Book"/>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solidFill>
                  <a:schemeClr val="tx1"/>
                </a:solidFill>
                <a:latin typeface="Franklin Gothic Book"/>
                <a:ea typeface="Franklin Gothic Book"/>
                <a:cs typeface="Franklin Gothic Book"/>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atin typeface="Franklin Gothic Book"/>
                <a:ea typeface="Franklin Gothic Book"/>
                <a:cs typeface="Franklin Gothic Book"/>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ＭＳ Ｐゴシック" charset="0"/>
                <a:cs typeface="Arial" pitchFamily="34" charset="0"/>
              </a:rPr>
              <a:t>Click to edit Master text styles</a:t>
            </a:r>
          </a:p>
          <a:p>
            <a:pPr marL="179388" marR="0" lvl="1" indent="-179388" algn="l" defTabSz="914400" rtl="0" eaLnBrk="0" fontAlgn="base" latinLnBrk="0" hangingPunct="0">
              <a:lnSpc>
                <a:spcPct val="100000"/>
              </a:lnSpc>
              <a:spcBef>
                <a:spcPts val="0"/>
              </a:spcBef>
              <a:spcAft>
                <a:spcPts val="1200"/>
              </a:spcAft>
              <a:buClrTx/>
              <a:buSzTx/>
              <a:buFont typeface="Arial" charset="0"/>
              <a:buChar char="•"/>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Arial" charset="0"/>
                <a:cs typeface="Arial" pitchFamily="34" charset="0"/>
              </a:rPr>
              <a:t>Second level</a:t>
            </a:r>
          </a:p>
          <a:p>
            <a:pPr marL="360000" marR="0" lvl="2"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Arial" charset="0"/>
                <a:cs typeface="Arial" pitchFamily="34" charset="0"/>
              </a:rPr>
              <a:t>Third level</a:t>
            </a:r>
          </a:p>
          <a:p>
            <a:pPr marL="540000" marR="0" lvl="3"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Arial" charset="0"/>
                <a:cs typeface="Arial" pitchFamily="34" charset="0"/>
              </a:rPr>
              <a:t>Fourth level</a:t>
            </a:r>
          </a:p>
        </p:txBody>
      </p:sp>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C80D2855-EE47-457F-9BAE-FB54FB93696A}" type="datetime1">
              <a:rPr lang="en-US" smtClean="0"/>
              <a:t>8/30/2019</a:t>
            </a:fld>
            <a:endParaRPr lang="en-GB" dirty="0"/>
          </a:p>
        </p:txBody>
      </p:sp>
      <p:sp>
        <p:nvSpPr>
          <p:cNvPr id="4" name="Footer Placeholder 3"/>
          <p:cNvSpPr>
            <a:spLocks noGrp="1"/>
          </p:cNvSpPr>
          <p:nvPr>
            <p:ph type="ftr" sz="quarter" idx="11"/>
            <p:custDataLst>
              <p:tags r:id="rId1"/>
            </p:custDataLst>
          </p:nvPr>
        </p:nvSpPr>
        <p:spPr>
          <a:xfrm>
            <a:off x="0" y="6480000"/>
            <a:ext cx="9144000" cy="378000"/>
          </a:xfrm>
        </p:spPr>
        <p:txBody>
          <a:bodyPr/>
          <a:lstStyle>
            <a:lvl1pPr algn="ctr">
              <a:defRPr lang="en-GB" sz="1000" b="0" i="0" u="none">
                <a:solidFill>
                  <a:srgbClr val="FFFFFF"/>
                </a:solidFill>
                <a:latin typeface="Arial"/>
              </a:defRPr>
            </a:lvl1pPr>
          </a:lstStyle>
          <a:p>
            <a:endParaRPr lang="en-GB" b="1"/>
          </a:p>
        </p:txBody>
      </p:sp>
      <p:sp>
        <p:nvSpPr>
          <p:cNvPr id="5" name="Slide Number Placeholder 4"/>
          <p:cNvSpPr>
            <a:spLocks noGrp="1"/>
          </p:cNvSpPr>
          <p:nvPr>
            <p:ph type="sldNum" sz="quarter" idx="12"/>
          </p:nvPr>
        </p:nvSpPr>
        <p:spPr/>
        <p:txBody>
          <a:bodyPr/>
          <a:lstStyle/>
          <a:p>
            <a:fld id="{71F9F866-B438-9445-8D9F-1F8FF6608833}" type="slidenum">
              <a:rPr lang="en-GB" smtClean="0"/>
              <a:pPr/>
              <a:t>‹#›</a:t>
            </a:fld>
            <a:endParaRPr lang="en-GB" dirty="0"/>
          </a:p>
        </p:txBody>
      </p:sp>
    </p:spTree>
    <p:extLst>
      <p:ext uri="{BB962C8B-B14F-4D97-AF65-F5344CB8AC3E}">
        <p14:creationId xmlns:p14="http://schemas.microsoft.com/office/powerpoint/2010/main" val="4166246051"/>
      </p:ext>
    </p:extLst>
  </p:cSld>
  <p:clrMapOvr>
    <a:masterClrMapping/>
  </p:clrMapOvr>
  <p:timing>
    <p:tnLst>
      <p:par>
        <p:cTn id="1" dur="indefinite" restart="never" nodeType="tmRoot"/>
      </p:par>
    </p:tnLst>
  </p:timing>
</p:sldLayout>
</file>

<file path=ppt/slideLayouts/slideLayout189.xml><?xml version="1.0" encoding="utf-8"?>
<p:sldLayout xmlns:a="http://schemas.openxmlformats.org/drawingml/2006/main" xmlns:r="http://schemas.openxmlformats.org/officeDocument/2006/relationships" xmlns:p="http://schemas.openxmlformats.org/presentationml/2006/main" preserve="1" userDrawn="1">
  <p:cSld name="6_text + chart">
    <p:spTree>
      <p:nvGrpSpPr>
        <p:cNvPr id="1" name=""/>
        <p:cNvGrpSpPr/>
        <p:nvPr/>
      </p:nvGrpSpPr>
      <p:grpSpPr>
        <a:xfrm>
          <a:off x="0" y="0"/>
          <a:ext cx="0" cy="0"/>
          <a:chOff x="0" y="0"/>
          <a:chExt cx="0" cy="0"/>
        </a:xfrm>
      </p:grpSpPr>
      <p:sp>
        <p:nvSpPr>
          <p:cNvPr id="2" name="Title 1" descr="Ideally your title should fit on one line." title="Slide title"/>
          <p:cNvSpPr>
            <a:spLocks noGrp="1"/>
          </p:cNvSpPr>
          <p:nvPr>
            <p:ph type="title"/>
          </p:nvPr>
        </p:nvSpPr>
        <p:spPr/>
        <p:txBody>
          <a:bodyPr/>
          <a:lstStyle/>
          <a:p>
            <a:r>
              <a:rPr lang="en-US" smtClean="0"/>
              <a:t>Click to edit Master title style</a:t>
            </a:r>
            <a:endParaRPr lang="en-GB"/>
          </a:p>
        </p:txBody>
      </p:sp>
      <p:sp>
        <p:nvSpPr>
          <p:cNvPr id="7" name="Text Placeholder 6"/>
          <p:cNvSpPr>
            <a:spLocks noGrp="1"/>
          </p:cNvSpPr>
          <p:nvPr>
            <p:ph type="body" sz="quarter" idx="13"/>
          </p:nvPr>
        </p:nvSpPr>
        <p:spPr>
          <a:xfrm>
            <a:off x="717550" y="1803400"/>
            <a:ext cx="3606800" cy="4316600"/>
          </a:xfrm>
          <a:prstGeom prst="rect">
            <a:avLst/>
          </a:prstGeom>
        </p:spPr>
        <p:txBody>
          <a:bodyPr>
            <a:noAutofit/>
          </a:bodyPr>
          <a:lstStyle>
            <a:lvl1pPr marL="0" marR="0" indent="0" algn="l" defTabSz="914400" rtl="0" eaLnBrk="0" fontAlgn="base" latinLnBrk="0" hangingPunct="0">
              <a:lnSpc>
                <a:spcPct val="100000"/>
              </a:lnSpc>
              <a:spcBef>
                <a:spcPts val="0"/>
              </a:spcBef>
              <a:spcAft>
                <a:spcPts val="1200"/>
              </a:spcAft>
              <a:buClrTx/>
              <a:buSzTx/>
              <a:buFontTx/>
              <a:buNone/>
              <a:tabLst/>
              <a:defRPr sz="2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solidFill>
                  <a:schemeClr val="tx1"/>
                </a:solidFill>
                <a:latin typeface="Franklin Gothic Book"/>
                <a:ea typeface="Franklin Gothic Book"/>
                <a:cs typeface="Franklin Gothic Book"/>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solidFill>
                  <a:schemeClr val="tx1"/>
                </a:solidFill>
                <a:latin typeface="Franklin Gothic Book"/>
                <a:ea typeface="Franklin Gothic Book"/>
                <a:cs typeface="Franklin Gothic Book"/>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atin typeface="Franklin Gothic Book"/>
                <a:ea typeface="Franklin Gothic Book"/>
                <a:cs typeface="Franklin Gothic Book"/>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ＭＳ Ｐゴシック" charset="0"/>
                <a:cs typeface="Arial" pitchFamily="34" charset="0"/>
              </a:rPr>
              <a:t>Click to edit Master text styles</a:t>
            </a:r>
          </a:p>
          <a:p>
            <a:pPr marL="179388" marR="0" lvl="1" indent="-179388" algn="l" defTabSz="914400" rtl="0" eaLnBrk="0" fontAlgn="base" latinLnBrk="0" hangingPunct="0">
              <a:lnSpc>
                <a:spcPct val="100000"/>
              </a:lnSpc>
              <a:spcBef>
                <a:spcPts val="0"/>
              </a:spcBef>
              <a:spcAft>
                <a:spcPts val="1200"/>
              </a:spcAft>
              <a:buClrTx/>
              <a:buSzTx/>
              <a:buFont typeface="Arial" charset="0"/>
              <a:buChar char="•"/>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Arial" charset="0"/>
                <a:cs typeface="Arial" pitchFamily="34" charset="0"/>
              </a:rPr>
              <a:t>Second level</a:t>
            </a:r>
          </a:p>
          <a:p>
            <a:pPr marL="360000" marR="0" lvl="2"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Arial" charset="0"/>
                <a:cs typeface="Arial" pitchFamily="34" charset="0"/>
              </a:rPr>
              <a:t>Third level</a:t>
            </a:r>
          </a:p>
          <a:p>
            <a:pPr marL="540000" marR="0" lvl="3"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Arial" charset="0"/>
                <a:cs typeface="Arial" pitchFamily="34" charset="0"/>
              </a:rPr>
              <a:t>Fourth level</a:t>
            </a:r>
          </a:p>
        </p:txBody>
      </p:sp>
      <p:sp>
        <p:nvSpPr>
          <p:cNvPr id="100"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357F3AA9-F254-4A54-9812-12110C3FBF2A}" type="datetime1">
              <a:rPr lang="en-US" smtClean="0"/>
              <a:t>8/30/2019</a:t>
            </a:fld>
            <a:endParaRPr lang="en-GB" dirty="0"/>
          </a:p>
        </p:txBody>
      </p:sp>
      <p:sp>
        <p:nvSpPr>
          <p:cNvPr id="101"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103"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
        <p:nvSpPr>
          <p:cNvPr id="105" name="Text Placeholder 6"/>
          <p:cNvSpPr>
            <a:spLocks noGrp="1"/>
          </p:cNvSpPr>
          <p:nvPr>
            <p:ph type="body" sz="quarter" idx="17"/>
          </p:nvPr>
        </p:nvSpPr>
        <p:spPr>
          <a:xfrm>
            <a:off x="4819650" y="1803400"/>
            <a:ext cx="3602036" cy="4316600"/>
          </a:xfrm>
          <a:prstGeom prst="rect">
            <a:avLst/>
          </a:prstGeom>
        </p:spPr>
        <p:txBody>
          <a:bodyPr>
            <a:noAutofit/>
          </a:bodyPr>
          <a:lstStyle>
            <a:lvl1pPr marL="0" marR="0" indent="0" algn="l" defTabSz="914400" rtl="0" eaLnBrk="0" fontAlgn="base" latinLnBrk="0" hangingPunct="0">
              <a:lnSpc>
                <a:spcPct val="100000"/>
              </a:lnSpc>
              <a:spcBef>
                <a:spcPts val="0"/>
              </a:spcBef>
              <a:spcAft>
                <a:spcPts val="1200"/>
              </a:spcAft>
              <a:buClrTx/>
              <a:buSzTx/>
              <a:buFontTx/>
              <a:buNone/>
              <a:tabLst/>
              <a:defRPr sz="2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solidFill>
                  <a:schemeClr val="tx1"/>
                </a:solidFill>
                <a:latin typeface="Franklin Gothic Book"/>
                <a:ea typeface="Franklin Gothic Book"/>
                <a:cs typeface="Franklin Gothic Book"/>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solidFill>
                  <a:schemeClr val="tx1"/>
                </a:solidFill>
                <a:latin typeface="Franklin Gothic Book"/>
                <a:ea typeface="Franklin Gothic Book"/>
                <a:cs typeface="Franklin Gothic Book"/>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atin typeface="Franklin Gothic Book"/>
                <a:ea typeface="Franklin Gothic Book"/>
                <a:cs typeface="Franklin Gothic Book"/>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ＭＳ Ｐゴシック" charset="0"/>
                <a:cs typeface="Arial" pitchFamily="34" charset="0"/>
              </a:rPr>
              <a:t>Click to edit Master text styles</a:t>
            </a:r>
          </a:p>
          <a:p>
            <a:pPr marL="179388" marR="0" lvl="1" indent="-179388" algn="l" defTabSz="914400" rtl="0" eaLnBrk="0" fontAlgn="base" latinLnBrk="0" hangingPunct="0">
              <a:lnSpc>
                <a:spcPct val="100000"/>
              </a:lnSpc>
              <a:spcBef>
                <a:spcPts val="0"/>
              </a:spcBef>
              <a:spcAft>
                <a:spcPts val="1200"/>
              </a:spcAft>
              <a:buClrTx/>
              <a:buSzTx/>
              <a:buFont typeface="Arial" charset="0"/>
              <a:buChar char="•"/>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Arial" charset="0"/>
                <a:cs typeface="Arial" pitchFamily="34" charset="0"/>
              </a:rPr>
              <a:t>Second level</a:t>
            </a:r>
          </a:p>
          <a:p>
            <a:pPr marL="360000" marR="0" lvl="2"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Arial" charset="0"/>
                <a:cs typeface="Arial" pitchFamily="34" charset="0"/>
              </a:rPr>
              <a:t>Third level</a:t>
            </a:r>
          </a:p>
          <a:p>
            <a:pPr marL="540000" marR="0" lvl="3"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Arial" charset="0"/>
                <a:cs typeface="Arial" pitchFamily="34" charset="0"/>
              </a:rPr>
              <a:t>Fourth level</a:t>
            </a:r>
          </a:p>
        </p:txBody>
      </p:sp>
      <p:cxnSp>
        <p:nvCxnSpPr>
          <p:cNvPr id="104" name="Straight Connector 103"/>
          <p:cNvCxnSpPr/>
          <p:nvPr userDrawn="1"/>
        </p:nvCxnSpPr>
        <p:spPr>
          <a:xfrm>
            <a:off x="4551813" y="1761671"/>
            <a:ext cx="0" cy="4316600"/>
          </a:xfrm>
          <a:prstGeom prst="line">
            <a:avLst/>
          </a:prstGeom>
          <a:ln w="6350">
            <a:solidFill>
              <a:schemeClr val="tx1"/>
            </a:solidFill>
            <a:tailEnd type="none"/>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146475510"/>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47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D3BAADA-3CC9-405E-B0B9-4CC94989E091}" type="datetime1">
              <a:rPr lang="en-US" smtClean="0"/>
              <a:t>8/30/2019</a:t>
            </a:fld>
            <a:endParaRPr lang="en-GB" dirty="0"/>
          </a:p>
        </p:txBody>
      </p:sp>
      <p:sp>
        <p:nvSpPr>
          <p:cNvPr id="4" name="Footer Placeholder 3"/>
          <p:cNvSpPr>
            <a:spLocks noGrp="1"/>
          </p:cNvSpPr>
          <p:nvPr>
            <p:ph type="ftr" sz="quarter" idx="11"/>
          </p:nvPr>
        </p:nvSpPr>
        <p:spPr>
          <a:xfrm>
            <a:off x="0" y="6480000"/>
            <a:ext cx="9144000" cy="378000"/>
          </a:xfrm>
        </p:spPr>
        <p:txBody>
          <a:bodyPr/>
          <a:lstStyle>
            <a:lvl1pPr algn="ctr">
              <a:defRPr lang="en-GB"/>
            </a:lvl1pPr>
          </a:lstStyle>
          <a:p>
            <a:endParaRPr lang="en-GB"/>
          </a:p>
        </p:txBody>
      </p:sp>
      <p:sp>
        <p:nvSpPr>
          <p:cNvPr id="5" name="Slide Number Placeholder 4"/>
          <p:cNvSpPr>
            <a:spLocks noGrp="1"/>
          </p:cNvSpPr>
          <p:nvPr>
            <p:ph type="sldNum" sz="quarter" idx="12"/>
          </p:nvPr>
        </p:nvSpPr>
        <p:spPr/>
        <p:txBody>
          <a:bodyPr/>
          <a:lstStyle/>
          <a:p>
            <a:fld id="{71F9F866-B438-9445-8D9F-1F8FF6608833}" type="slidenum">
              <a:rPr lang="en-GB" smtClean="0"/>
              <a:pPr/>
              <a:t>‹#›</a:t>
            </a:fld>
            <a:endParaRPr lang="en-GB" dirty="0"/>
          </a:p>
        </p:txBody>
      </p:sp>
      <p:sp>
        <p:nvSpPr>
          <p:cNvPr id="6" name="Rectangle 5"/>
          <p:cNvSpPr/>
          <p:nvPr userDrawn="1"/>
        </p:nvSpPr>
        <p:spPr>
          <a:xfrm>
            <a:off x="0" y="0"/>
            <a:ext cx="9144000" cy="6858000"/>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7000" dirty="0" smtClean="0">
                <a:latin typeface="Franklin Gothic Book"/>
              </a:rPr>
              <a:t>Layouts</a:t>
            </a:r>
            <a:r>
              <a:rPr lang="en-US" sz="7000" baseline="0" dirty="0" smtClean="0">
                <a:latin typeface="Franklin Gothic Book"/>
              </a:rPr>
              <a:t> for</a:t>
            </a:r>
            <a:br>
              <a:rPr lang="en-US" sz="7000" baseline="0" dirty="0" smtClean="0">
                <a:latin typeface="Franklin Gothic Book"/>
              </a:rPr>
            </a:br>
            <a:r>
              <a:rPr lang="en-US" sz="7000" baseline="0" dirty="0" smtClean="0">
                <a:latin typeface="Franklin Gothic Book"/>
              </a:rPr>
              <a:t>complex text</a:t>
            </a:r>
            <a:endParaRPr lang="en-US" sz="7000" dirty="0">
              <a:latin typeface="Franklin Gothic Book"/>
            </a:endParaRPr>
          </a:p>
        </p:txBody>
      </p:sp>
      <p:grpSp>
        <p:nvGrpSpPr>
          <p:cNvPr id="7" name="Group 6"/>
          <p:cNvGrpSpPr/>
          <p:nvPr userDrawn="1"/>
        </p:nvGrpSpPr>
        <p:grpSpPr>
          <a:xfrm>
            <a:off x="-903288" y="0"/>
            <a:ext cx="9902857" cy="7638450"/>
            <a:chOff x="-903288" y="0"/>
            <a:chExt cx="9902857" cy="7638450"/>
          </a:xfrm>
        </p:grpSpPr>
        <p:cxnSp>
          <p:nvCxnSpPr>
            <p:cNvPr id="8" name="Straight Connector 7"/>
            <p:cNvCxnSpPr/>
            <p:nvPr userDrawn="1"/>
          </p:nvCxnSpPr>
          <p:spPr bwMode="auto">
            <a:xfrm>
              <a:off x="-903288" y="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userDrawn="1"/>
          </p:nvCxnSpPr>
          <p:spPr bwMode="auto">
            <a:xfrm>
              <a:off x="-903288" y="360363"/>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bwMode="auto">
            <a:xfrm>
              <a:off x="-903288" y="719138"/>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bwMode="auto">
            <a:xfrm>
              <a:off x="-903288" y="10795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userDrawn="1"/>
          </p:nvCxnSpPr>
          <p:spPr bwMode="auto">
            <a:xfrm>
              <a:off x="-903288" y="1439863"/>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userDrawn="1"/>
          </p:nvCxnSpPr>
          <p:spPr bwMode="auto">
            <a:xfrm>
              <a:off x="-903288" y="1800225"/>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userDrawn="1"/>
          </p:nvCxnSpPr>
          <p:spPr bwMode="auto">
            <a:xfrm>
              <a:off x="-903288" y="2160588"/>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userDrawn="1"/>
          </p:nvCxnSpPr>
          <p:spPr bwMode="auto">
            <a:xfrm>
              <a:off x="-903288" y="252095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userDrawn="1"/>
          </p:nvCxnSpPr>
          <p:spPr bwMode="auto">
            <a:xfrm>
              <a:off x="-903288" y="2879725"/>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userDrawn="1"/>
          </p:nvCxnSpPr>
          <p:spPr bwMode="auto">
            <a:xfrm>
              <a:off x="-903288" y="3240088"/>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userDrawn="1"/>
          </p:nvCxnSpPr>
          <p:spPr bwMode="auto">
            <a:xfrm>
              <a:off x="-903288" y="360045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userDrawn="1"/>
          </p:nvCxnSpPr>
          <p:spPr bwMode="auto">
            <a:xfrm>
              <a:off x="-903288" y="3960813"/>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userDrawn="1"/>
          </p:nvCxnSpPr>
          <p:spPr bwMode="auto">
            <a:xfrm>
              <a:off x="-903288" y="4319588"/>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userDrawn="1"/>
          </p:nvCxnSpPr>
          <p:spPr bwMode="auto">
            <a:xfrm>
              <a:off x="-903288" y="467995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userDrawn="1"/>
          </p:nvCxnSpPr>
          <p:spPr bwMode="auto">
            <a:xfrm>
              <a:off x="-903288" y="5040313"/>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userDrawn="1"/>
          </p:nvCxnSpPr>
          <p:spPr bwMode="auto">
            <a:xfrm rot="5400000">
              <a:off x="467915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userDrawn="1"/>
          </p:nvCxnSpPr>
          <p:spPr bwMode="auto">
            <a:xfrm rot="5400000">
              <a:off x="4318792"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userDrawn="1"/>
          </p:nvCxnSpPr>
          <p:spPr bwMode="auto">
            <a:xfrm rot="5400000">
              <a:off x="396001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userDrawn="1"/>
          </p:nvCxnSpPr>
          <p:spPr bwMode="auto">
            <a:xfrm rot="5400000">
              <a:off x="359806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userDrawn="1"/>
          </p:nvCxnSpPr>
          <p:spPr bwMode="auto">
            <a:xfrm rot="5400000">
              <a:off x="3239292"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userDrawn="1"/>
          </p:nvCxnSpPr>
          <p:spPr bwMode="auto">
            <a:xfrm rot="5400000">
              <a:off x="287893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userDrawn="1"/>
          </p:nvCxnSpPr>
          <p:spPr bwMode="auto">
            <a:xfrm rot="5400000">
              <a:off x="251856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userDrawn="1"/>
          </p:nvCxnSpPr>
          <p:spPr bwMode="auto">
            <a:xfrm rot="5400000">
              <a:off x="215820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userDrawn="1"/>
          </p:nvCxnSpPr>
          <p:spPr bwMode="auto">
            <a:xfrm rot="5400000">
              <a:off x="179943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userDrawn="1"/>
          </p:nvCxnSpPr>
          <p:spPr bwMode="auto">
            <a:xfrm rot="5400000">
              <a:off x="143906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userDrawn="1"/>
          </p:nvCxnSpPr>
          <p:spPr bwMode="auto">
            <a:xfrm rot="5400000">
              <a:off x="107870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userDrawn="1"/>
          </p:nvCxnSpPr>
          <p:spPr bwMode="auto">
            <a:xfrm rot="5400000">
              <a:off x="718342"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userDrawn="1"/>
          </p:nvCxnSpPr>
          <p:spPr bwMode="auto">
            <a:xfrm rot="5400000">
              <a:off x="35956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userDrawn="1"/>
          </p:nvCxnSpPr>
          <p:spPr bwMode="auto">
            <a:xfrm rot="5400000">
              <a:off x="-79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userDrawn="1"/>
          </p:nvCxnSpPr>
          <p:spPr bwMode="auto">
            <a:xfrm rot="5400000">
              <a:off x="-361158"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userDrawn="1"/>
          </p:nvCxnSpPr>
          <p:spPr bwMode="auto">
            <a:xfrm rot="5400000">
              <a:off x="6839742"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userDrawn="1"/>
          </p:nvCxnSpPr>
          <p:spPr bwMode="auto">
            <a:xfrm rot="5400000">
              <a:off x="647938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userDrawn="1"/>
          </p:nvCxnSpPr>
          <p:spPr bwMode="auto">
            <a:xfrm rot="5400000">
              <a:off x="611901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userDrawn="1"/>
          </p:nvCxnSpPr>
          <p:spPr bwMode="auto">
            <a:xfrm rot="5400000">
              <a:off x="575865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userDrawn="1"/>
          </p:nvCxnSpPr>
          <p:spPr bwMode="auto">
            <a:xfrm rot="5400000">
              <a:off x="5398292"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userDrawn="1"/>
          </p:nvCxnSpPr>
          <p:spPr bwMode="auto">
            <a:xfrm rot="5400000">
              <a:off x="503951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userDrawn="1"/>
          </p:nvCxnSpPr>
          <p:spPr bwMode="auto">
            <a:xfrm rot="5400000">
              <a:off x="467915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userDrawn="1"/>
          </p:nvCxnSpPr>
          <p:spPr bwMode="auto">
            <a:xfrm rot="5400000">
              <a:off x="720010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userDrawn="1"/>
          </p:nvCxnSpPr>
          <p:spPr bwMode="auto">
            <a:xfrm rot="5400000">
              <a:off x="756046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userDrawn="1"/>
          </p:nvCxnSpPr>
          <p:spPr bwMode="auto">
            <a:xfrm rot="5400000">
              <a:off x="792000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userDrawn="1"/>
          </p:nvCxnSpPr>
          <p:spPr bwMode="auto">
            <a:xfrm rot="5400000">
              <a:off x="828000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userDrawn="1"/>
          </p:nvCxnSpPr>
          <p:spPr bwMode="auto">
            <a:xfrm rot="5400000">
              <a:off x="864000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userDrawn="1"/>
          </p:nvCxnSpPr>
          <p:spPr bwMode="auto">
            <a:xfrm>
              <a:off x="-903288" y="54000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userDrawn="1"/>
          </p:nvCxnSpPr>
          <p:spPr bwMode="auto">
            <a:xfrm>
              <a:off x="-903288" y="57600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userDrawn="1"/>
          </p:nvCxnSpPr>
          <p:spPr bwMode="auto">
            <a:xfrm>
              <a:off x="-903288" y="61200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userDrawn="1"/>
          </p:nvCxnSpPr>
          <p:spPr bwMode="auto">
            <a:xfrm>
              <a:off x="-903288" y="64800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userDrawn="1"/>
          </p:nvCxnSpPr>
          <p:spPr bwMode="auto">
            <a:xfrm>
              <a:off x="-903288" y="68400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677923848"/>
      </p:ext>
    </p:extLst>
  </p:cSld>
  <p:clrMapOvr>
    <a:masterClrMapping/>
  </p:clrMapOvr>
  <p:timing>
    <p:tnLst>
      <p:par>
        <p:cTn id="1" dur="indefinite" restart="never" nodeType="tmRoot"/>
      </p:par>
    </p:tnLst>
  </p:timing>
</p:sldLayout>
</file>

<file path=ppt/slideLayouts/slideLayout190.xml><?xml version="1.0" encoding="utf-8"?>
<p:sldLayout xmlns:a="http://schemas.openxmlformats.org/drawingml/2006/main" xmlns:r="http://schemas.openxmlformats.org/officeDocument/2006/relationships" xmlns:p="http://schemas.openxmlformats.org/presentationml/2006/main" preserve="1" userDrawn="1">
  <p:cSld name="5_text + chart">
    <p:spTree>
      <p:nvGrpSpPr>
        <p:cNvPr id="1" name=""/>
        <p:cNvGrpSpPr/>
        <p:nvPr/>
      </p:nvGrpSpPr>
      <p:grpSpPr>
        <a:xfrm>
          <a:off x="0" y="0"/>
          <a:ext cx="0" cy="0"/>
          <a:chOff x="0" y="0"/>
          <a:chExt cx="0" cy="0"/>
        </a:xfrm>
      </p:grpSpPr>
      <p:sp>
        <p:nvSpPr>
          <p:cNvPr id="2" name="Title 1" descr="Ideally your title should fit on one line." title="Slide title"/>
          <p:cNvSpPr>
            <a:spLocks noGrp="1"/>
          </p:cNvSpPr>
          <p:nvPr>
            <p:ph type="title"/>
          </p:nvPr>
        </p:nvSpPr>
        <p:spPr/>
        <p:txBody>
          <a:bodyPr/>
          <a:lstStyle/>
          <a:p>
            <a:r>
              <a:rPr lang="en-US" smtClean="0"/>
              <a:t>Click to edit Master title style</a:t>
            </a:r>
            <a:endParaRPr lang="en-GB"/>
          </a:p>
        </p:txBody>
      </p:sp>
      <p:sp>
        <p:nvSpPr>
          <p:cNvPr id="7" name="Text Placeholder 6"/>
          <p:cNvSpPr>
            <a:spLocks noGrp="1"/>
          </p:cNvSpPr>
          <p:nvPr>
            <p:ph type="body" sz="quarter" idx="13"/>
          </p:nvPr>
        </p:nvSpPr>
        <p:spPr>
          <a:xfrm>
            <a:off x="717551" y="2879725"/>
            <a:ext cx="3240086" cy="3060273"/>
          </a:xfrm>
          <a:prstGeom prst="rect">
            <a:avLst/>
          </a:prstGeom>
        </p:spPr>
        <p:txBody>
          <a:bodyPr>
            <a:noAutofit/>
          </a:bodyPr>
          <a:lstStyle>
            <a:lvl1pPr marL="0" marR="0" indent="0" algn="l" defTabSz="914400" rtl="0" eaLnBrk="0" fontAlgn="base" latinLnBrk="0" hangingPunct="0">
              <a:lnSpc>
                <a:spcPct val="100000"/>
              </a:lnSpc>
              <a:spcBef>
                <a:spcPts val="0"/>
              </a:spcBef>
              <a:spcAft>
                <a:spcPts val="1200"/>
              </a:spcAft>
              <a:buClrTx/>
              <a:buSzTx/>
              <a:buFontTx/>
              <a:buNone/>
              <a:tabLst/>
              <a:defRPr sz="2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solidFill>
                  <a:schemeClr val="tx1"/>
                </a:solidFill>
                <a:latin typeface="Franklin Gothic Book"/>
                <a:ea typeface="Franklin Gothic Book"/>
                <a:cs typeface="Franklin Gothic Book"/>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solidFill>
                  <a:schemeClr val="tx1"/>
                </a:solidFill>
                <a:latin typeface="Franklin Gothic Book"/>
                <a:ea typeface="Franklin Gothic Book"/>
                <a:cs typeface="Franklin Gothic Book"/>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atin typeface="Franklin Gothic Book"/>
                <a:ea typeface="Franklin Gothic Book"/>
                <a:cs typeface="Franklin Gothic Book"/>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ＭＳ Ｐゴシック" charset="0"/>
                <a:cs typeface="Arial" pitchFamily="34" charset="0"/>
              </a:rPr>
              <a:t>Click to edit Master text styles</a:t>
            </a:r>
          </a:p>
          <a:p>
            <a:pPr marL="179388" marR="0" lvl="1" indent="-179388" algn="l" defTabSz="914400" rtl="0" eaLnBrk="0" fontAlgn="base" latinLnBrk="0" hangingPunct="0">
              <a:lnSpc>
                <a:spcPct val="100000"/>
              </a:lnSpc>
              <a:spcBef>
                <a:spcPts val="0"/>
              </a:spcBef>
              <a:spcAft>
                <a:spcPts val="1200"/>
              </a:spcAft>
              <a:buClrTx/>
              <a:buSzTx/>
              <a:buFont typeface="Arial" charset="0"/>
              <a:buChar char="•"/>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Arial" charset="0"/>
                <a:cs typeface="Arial" pitchFamily="34" charset="0"/>
              </a:rPr>
              <a:t>Second level</a:t>
            </a:r>
          </a:p>
          <a:p>
            <a:pPr marL="360000" marR="0" lvl="2"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Arial" charset="0"/>
                <a:cs typeface="Arial" pitchFamily="34" charset="0"/>
              </a:rPr>
              <a:t>Third level</a:t>
            </a:r>
          </a:p>
          <a:p>
            <a:pPr marL="540000" marR="0" lvl="3"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Arial" charset="0"/>
                <a:cs typeface="Arial" pitchFamily="34" charset="0"/>
              </a:rPr>
              <a:t>Fourth level</a:t>
            </a:r>
          </a:p>
        </p:txBody>
      </p:sp>
      <p:sp>
        <p:nvSpPr>
          <p:cNvPr id="100"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E4CBE7E8-618B-4283-993D-8E899EEAD650}" type="datetime1">
              <a:rPr lang="en-US" smtClean="0"/>
              <a:t>8/30/2019</a:t>
            </a:fld>
            <a:endParaRPr lang="en-GB" dirty="0"/>
          </a:p>
        </p:txBody>
      </p:sp>
      <p:sp>
        <p:nvSpPr>
          <p:cNvPr id="101"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103"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
        <p:nvSpPr>
          <p:cNvPr id="102" name="Text Placeholder 6"/>
          <p:cNvSpPr>
            <a:spLocks noGrp="1"/>
          </p:cNvSpPr>
          <p:nvPr>
            <p:ph type="body" sz="quarter" idx="16"/>
          </p:nvPr>
        </p:nvSpPr>
        <p:spPr>
          <a:xfrm>
            <a:off x="720725" y="2340519"/>
            <a:ext cx="3236517" cy="360862"/>
          </a:xfrm>
          <a:prstGeom prst="rect">
            <a:avLst/>
          </a:prstGeom>
        </p:spPr>
        <p:txBody>
          <a:bodyPr>
            <a:noAutofit/>
          </a:bodyPr>
          <a:lstStyle>
            <a:lvl1pPr marL="0" marR="0" indent="0" algn="l" defTabSz="914400" rtl="0" eaLnBrk="0" fontAlgn="base" latinLnBrk="0" hangingPunct="0">
              <a:lnSpc>
                <a:spcPct val="100000"/>
              </a:lnSpc>
              <a:spcBef>
                <a:spcPts val="0"/>
              </a:spcBef>
              <a:spcAft>
                <a:spcPts val="1200"/>
              </a:spcAft>
              <a:buClrTx/>
              <a:buSzTx/>
              <a:buFontTx/>
              <a:buNone/>
              <a:tabLst/>
              <a:defRPr sz="2000">
                <a:solidFill>
                  <a:srgbClr val="00539B"/>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solidFill>
                  <a:schemeClr val="tx1"/>
                </a:solidFill>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solidFill>
                  <a:schemeClr val="tx1"/>
                </a:solidFill>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ＭＳ Ｐゴシック" charset="0"/>
                <a:cs typeface="Arial" pitchFamily="34" charset="0"/>
              </a:rPr>
              <a:t>Click to edit Master text styles</a:t>
            </a:r>
          </a:p>
        </p:txBody>
      </p:sp>
      <p:sp>
        <p:nvSpPr>
          <p:cNvPr id="105" name="Text Placeholder 6"/>
          <p:cNvSpPr>
            <a:spLocks noGrp="1"/>
          </p:cNvSpPr>
          <p:nvPr>
            <p:ph type="body" sz="quarter" idx="17"/>
          </p:nvPr>
        </p:nvSpPr>
        <p:spPr>
          <a:xfrm>
            <a:off x="4678361" y="2879725"/>
            <a:ext cx="3241675" cy="3060273"/>
          </a:xfrm>
          <a:prstGeom prst="rect">
            <a:avLst/>
          </a:prstGeom>
        </p:spPr>
        <p:txBody>
          <a:bodyPr>
            <a:noAutofit/>
          </a:bodyPr>
          <a:lstStyle>
            <a:lvl1pPr marL="0" marR="0" indent="0" algn="l" defTabSz="914400" rtl="0" eaLnBrk="0" fontAlgn="base" latinLnBrk="0" hangingPunct="0">
              <a:lnSpc>
                <a:spcPct val="100000"/>
              </a:lnSpc>
              <a:spcBef>
                <a:spcPts val="0"/>
              </a:spcBef>
              <a:spcAft>
                <a:spcPts val="1200"/>
              </a:spcAft>
              <a:buClrTx/>
              <a:buSzTx/>
              <a:buFontTx/>
              <a:buNone/>
              <a:tabLst/>
              <a:defRPr sz="2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solidFill>
                  <a:schemeClr val="tx1"/>
                </a:solidFill>
                <a:latin typeface="Franklin Gothic Book"/>
                <a:ea typeface="Franklin Gothic Book"/>
                <a:cs typeface="Franklin Gothic Book"/>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solidFill>
                  <a:schemeClr val="tx1"/>
                </a:solidFill>
                <a:latin typeface="Franklin Gothic Book"/>
                <a:ea typeface="Franklin Gothic Book"/>
                <a:cs typeface="Franklin Gothic Book"/>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atin typeface="Franklin Gothic Book"/>
                <a:ea typeface="Franklin Gothic Book"/>
                <a:cs typeface="Franklin Gothic Book"/>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ＭＳ Ｐゴシック" charset="0"/>
                <a:cs typeface="Arial" pitchFamily="34" charset="0"/>
              </a:rPr>
              <a:t>Click to edit Master text styles</a:t>
            </a:r>
          </a:p>
          <a:p>
            <a:pPr marL="179388" marR="0" lvl="1" indent="-179388" algn="l" defTabSz="914400" rtl="0" eaLnBrk="0" fontAlgn="base" latinLnBrk="0" hangingPunct="0">
              <a:lnSpc>
                <a:spcPct val="100000"/>
              </a:lnSpc>
              <a:spcBef>
                <a:spcPts val="0"/>
              </a:spcBef>
              <a:spcAft>
                <a:spcPts val="1200"/>
              </a:spcAft>
              <a:buClrTx/>
              <a:buSzTx/>
              <a:buFont typeface="Arial" charset="0"/>
              <a:buChar char="•"/>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Arial" charset="0"/>
                <a:cs typeface="Arial" pitchFamily="34" charset="0"/>
              </a:rPr>
              <a:t>Second level</a:t>
            </a:r>
          </a:p>
          <a:p>
            <a:pPr marL="360000" marR="0" lvl="2"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Arial" charset="0"/>
                <a:cs typeface="Arial" pitchFamily="34" charset="0"/>
              </a:rPr>
              <a:t>Third level</a:t>
            </a:r>
          </a:p>
          <a:p>
            <a:pPr marL="540000" marR="0" lvl="3"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Arial" charset="0"/>
                <a:cs typeface="Arial" pitchFamily="34" charset="0"/>
              </a:rPr>
              <a:t>Fourth level</a:t>
            </a:r>
          </a:p>
        </p:txBody>
      </p:sp>
      <p:sp>
        <p:nvSpPr>
          <p:cNvPr id="106" name="Text Placeholder 6"/>
          <p:cNvSpPr>
            <a:spLocks noGrp="1"/>
          </p:cNvSpPr>
          <p:nvPr>
            <p:ph type="body" sz="quarter" idx="18"/>
          </p:nvPr>
        </p:nvSpPr>
        <p:spPr>
          <a:xfrm>
            <a:off x="4681536" y="2340519"/>
            <a:ext cx="3238103" cy="360862"/>
          </a:xfrm>
          <a:prstGeom prst="rect">
            <a:avLst/>
          </a:prstGeom>
        </p:spPr>
        <p:txBody>
          <a:bodyPr>
            <a:noAutofit/>
          </a:bodyPr>
          <a:lstStyle>
            <a:lvl1pPr marL="0" marR="0" indent="0" algn="l" defTabSz="914400" rtl="0" eaLnBrk="0" fontAlgn="base" latinLnBrk="0" hangingPunct="0">
              <a:lnSpc>
                <a:spcPct val="100000"/>
              </a:lnSpc>
              <a:spcBef>
                <a:spcPts val="0"/>
              </a:spcBef>
              <a:spcAft>
                <a:spcPts val="1200"/>
              </a:spcAft>
              <a:buClrTx/>
              <a:buSzTx/>
              <a:buFontTx/>
              <a:buNone/>
              <a:tabLst/>
              <a:defRPr sz="2000">
                <a:solidFill>
                  <a:srgbClr val="00539B"/>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solidFill>
                  <a:schemeClr val="tx1"/>
                </a:solidFill>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solidFill>
                  <a:schemeClr val="tx1"/>
                </a:solidFill>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ＭＳ Ｐゴシック" charset="0"/>
                <a:cs typeface="Arial" pitchFamily="34" charset="0"/>
              </a:rPr>
              <a:t>Click to edit Master text styles</a:t>
            </a:r>
          </a:p>
        </p:txBody>
      </p:sp>
      <p:cxnSp>
        <p:nvCxnSpPr>
          <p:cNvPr id="104" name="Straight Connector 103"/>
          <p:cNvCxnSpPr/>
          <p:nvPr userDrawn="1"/>
        </p:nvCxnSpPr>
        <p:spPr>
          <a:xfrm>
            <a:off x="4319585" y="2160588"/>
            <a:ext cx="0" cy="3959412"/>
          </a:xfrm>
          <a:prstGeom prst="line">
            <a:avLst/>
          </a:prstGeom>
          <a:ln w="6350">
            <a:solidFill>
              <a:schemeClr val="tx1"/>
            </a:solidFill>
            <a:tailEnd type="none"/>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82409198"/>
      </p:ext>
    </p:extLst>
  </p:cSld>
  <p:clrMapOvr>
    <a:masterClrMapping/>
  </p:clrMapOvr>
  <p:timing>
    <p:tnLst>
      <p:par>
        <p:cTn id="1" dur="indefinite" restart="never" nodeType="tmRoot"/>
      </p:par>
    </p:tnLst>
  </p:timing>
</p:sldLayout>
</file>

<file path=ppt/slideLayouts/slideLayout191.xml><?xml version="1.0" encoding="utf-8"?>
<p:sldLayout xmlns:a="http://schemas.openxmlformats.org/drawingml/2006/main" xmlns:r="http://schemas.openxmlformats.org/officeDocument/2006/relationships" xmlns:p="http://schemas.openxmlformats.org/presentationml/2006/main" preserve="1">
  <p:cSld name="49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93B5B752-65E3-41B5-AB28-2D1C2113DFA7}" type="datetime1">
              <a:rPr lang="en-US" smtClean="0"/>
              <a:t>8/30/2019</a:t>
            </a:fld>
            <a:endParaRPr lang="en-GB" dirty="0"/>
          </a:p>
        </p:txBody>
      </p:sp>
      <p:sp>
        <p:nvSpPr>
          <p:cNvPr id="4" name="Footer Placeholder 3"/>
          <p:cNvSpPr>
            <a:spLocks noGrp="1"/>
          </p:cNvSpPr>
          <p:nvPr>
            <p:ph type="ftr" sz="quarter" idx="11"/>
            <p:custDataLst>
              <p:tags r:id="rId1"/>
            </p:custDataLst>
          </p:nvPr>
        </p:nvSpPr>
        <p:spPr>
          <a:xfrm>
            <a:off x="0" y="6480000"/>
            <a:ext cx="9144000" cy="378000"/>
          </a:xfrm>
        </p:spPr>
        <p:txBody>
          <a:bodyPr/>
          <a:lstStyle>
            <a:lvl1pPr algn="ctr">
              <a:defRPr lang="en-GB" sz="1000" b="0" i="0" u="none">
                <a:solidFill>
                  <a:srgbClr val="FFFFFF"/>
                </a:solidFill>
                <a:latin typeface="Arial"/>
              </a:defRPr>
            </a:lvl1pPr>
          </a:lstStyle>
          <a:p>
            <a:endParaRPr lang="en-GB" b="1"/>
          </a:p>
        </p:txBody>
      </p:sp>
      <p:sp>
        <p:nvSpPr>
          <p:cNvPr id="5" name="Slide Number Placeholder 4"/>
          <p:cNvSpPr>
            <a:spLocks noGrp="1"/>
          </p:cNvSpPr>
          <p:nvPr>
            <p:ph type="sldNum" sz="quarter" idx="12"/>
          </p:nvPr>
        </p:nvSpPr>
        <p:spPr/>
        <p:txBody>
          <a:bodyPr/>
          <a:lstStyle/>
          <a:p>
            <a:fld id="{71F9F866-B438-9445-8D9F-1F8FF6608833}" type="slidenum">
              <a:rPr lang="en-GB" smtClean="0"/>
              <a:pPr/>
              <a:t>‹#›</a:t>
            </a:fld>
            <a:endParaRPr lang="en-GB" dirty="0"/>
          </a:p>
        </p:txBody>
      </p:sp>
      <p:sp>
        <p:nvSpPr>
          <p:cNvPr id="6" name="Rectangle 5"/>
          <p:cNvSpPr/>
          <p:nvPr userDrawn="1"/>
        </p:nvSpPr>
        <p:spPr>
          <a:xfrm>
            <a:off x="0" y="0"/>
            <a:ext cx="9144000" cy="6858000"/>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7000" dirty="0" smtClean="0">
                <a:latin typeface="Franklin Gothic Book"/>
              </a:rPr>
              <a:t>Layouts</a:t>
            </a:r>
            <a:r>
              <a:rPr lang="en-US" sz="7000" baseline="0" dirty="0" smtClean="0">
                <a:latin typeface="Franklin Gothic Book"/>
              </a:rPr>
              <a:t> for</a:t>
            </a:r>
            <a:br>
              <a:rPr lang="en-US" sz="7000" baseline="0" dirty="0" smtClean="0">
                <a:latin typeface="Franklin Gothic Book"/>
              </a:rPr>
            </a:br>
            <a:r>
              <a:rPr lang="en-US" sz="7000" baseline="0" dirty="0" smtClean="0">
                <a:latin typeface="Franklin Gothic Book"/>
              </a:rPr>
              <a:t>images</a:t>
            </a:r>
            <a:endParaRPr lang="en-US" sz="7000" dirty="0">
              <a:latin typeface="Franklin Gothic Book"/>
            </a:endParaRPr>
          </a:p>
        </p:txBody>
      </p:sp>
      <p:grpSp>
        <p:nvGrpSpPr>
          <p:cNvPr id="7" name="Group 6"/>
          <p:cNvGrpSpPr/>
          <p:nvPr userDrawn="1"/>
        </p:nvGrpSpPr>
        <p:grpSpPr>
          <a:xfrm>
            <a:off x="-903288" y="0"/>
            <a:ext cx="9902857" cy="7638450"/>
            <a:chOff x="-903288" y="0"/>
            <a:chExt cx="9902857" cy="7638450"/>
          </a:xfrm>
        </p:grpSpPr>
        <p:cxnSp>
          <p:nvCxnSpPr>
            <p:cNvPr id="8" name="Straight Connector 7"/>
            <p:cNvCxnSpPr/>
            <p:nvPr userDrawn="1"/>
          </p:nvCxnSpPr>
          <p:spPr bwMode="auto">
            <a:xfrm>
              <a:off x="-903288" y="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userDrawn="1"/>
          </p:nvCxnSpPr>
          <p:spPr bwMode="auto">
            <a:xfrm>
              <a:off x="-903288" y="360363"/>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bwMode="auto">
            <a:xfrm>
              <a:off x="-903288" y="719138"/>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bwMode="auto">
            <a:xfrm>
              <a:off x="-903288" y="10795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userDrawn="1"/>
          </p:nvCxnSpPr>
          <p:spPr bwMode="auto">
            <a:xfrm>
              <a:off x="-903288" y="1439863"/>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userDrawn="1"/>
          </p:nvCxnSpPr>
          <p:spPr bwMode="auto">
            <a:xfrm>
              <a:off x="-903288" y="1800225"/>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userDrawn="1"/>
          </p:nvCxnSpPr>
          <p:spPr bwMode="auto">
            <a:xfrm>
              <a:off x="-903288" y="2160588"/>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userDrawn="1"/>
          </p:nvCxnSpPr>
          <p:spPr bwMode="auto">
            <a:xfrm>
              <a:off x="-903288" y="252095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userDrawn="1"/>
          </p:nvCxnSpPr>
          <p:spPr bwMode="auto">
            <a:xfrm>
              <a:off x="-903288" y="2879725"/>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userDrawn="1"/>
          </p:nvCxnSpPr>
          <p:spPr bwMode="auto">
            <a:xfrm>
              <a:off x="-903288" y="3240088"/>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userDrawn="1"/>
          </p:nvCxnSpPr>
          <p:spPr bwMode="auto">
            <a:xfrm>
              <a:off x="-903288" y="360045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userDrawn="1"/>
          </p:nvCxnSpPr>
          <p:spPr bwMode="auto">
            <a:xfrm>
              <a:off x="-903288" y="3960813"/>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userDrawn="1"/>
          </p:nvCxnSpPr>
          <p:spPr bwMode="auto">
            <a:xfrm>
              <a:off x="-903288" y="4319588"/>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userDrawn="1"/>
          </p:nvCxnSpPr>
          <p:spPr bwMode="auto">
            <a:xfrm>
              <a:off x="-903288" y="467995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userDrawn="1"/>
          </p:nvCxnSpPr>
          <p:spPr bwMode="auto">
            <a:xfrm>
              <a:off x="-903288" y="5040313"/>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userDrawn="1"/>
          </p:nvCxnSpPr>
          <p:spPr bwMode="auto">
            <a:xfrm rot="5400000">
              <a:off x="467915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userDrawn="1"/>
          </p:nvCxnSpPr>
          <p:spPr bwMode="auto">
            <a:xfrm rot="5400000">
              <a:off x="4318792"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userDrawn="1"/>
          </p:nvCxnSpPr>
          <p:spPr bwMode="auto">
            <a:xfrm rot="5400000">
              <a:off x="396001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userDrawn="1"/>
          </p:nvCxnSpPr>
          <p:spPr bwMode="auto">
            <a:xfrm rot="5400000">
              <a:off x="359806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userDrawn="1"/>
          </p:nvCxnSpPr>
          <p:spPr bwMode="auto">
            <a:xfrm rot="5400000">
              <a:off x="3239292"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userDrawn="1"/>
          </p:nvCxnSpPr>
          <p:spPr bwMode="auto">
            <a:xfrm rot="5400000">
              <a:off x="287893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userDrawn="1"/>
          </p:nvCxnSpPr>
          <p:spPr bwMode="auto">
            <a:xfrm rot="5400000">
              <a:off x="251856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userDrawn="1"/>
          </p:nvCxnSpPr>
          <p:spPr bwMode="auto">
            <a:xfrm rot="5400000">
              <a:off x="215820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userDrawn="1"/>
          </p:nvCxnSpPr>
          <p:spPr bwMode="auto">
            <a:xfrm rot="5400000">
              <a:off x="179943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userDrawn="1"/>
          </p:nvCxnSpPr>
          <p:spPr bwMode="auto">
            <a:xfrm rot="5400000">
              <a:off x="143906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userDrawn="1"/>
          </p:nvCxnSpPr>
          <p:spPr bwMode="auto">
            <a:xfrm rot="5400000">
              <a:off x="107870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userDrawn="1"/>
          </p:nvCxnSpPr>
          <p:spPr bwMode="auto">
            <a:xfrm rot="5400000">
              <a:off x="718342"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userDrawn="1"/>
          </p:nvCxnSpPr>
          <p:spPr bwMode="auto">
            <a:xfrm rot="5400000">
              <a:off x="35956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userDrawn="1"/>
          </p:nvCxnSpPr>
          <p:spPr bwMode="auto">
            <a:xfrm rot="5400000">
              <a:off x="-79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userDrawn="1"/>
          </p:nvCxnSpPr>
          <p:spPr bwMode="auto">
            <a:xfrm rot="5400000">
              <a:off x="-361158"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userDrawn="1"/>
          </p:nvCxnSpPr>
          <p:spPr bwMode="auto">
            <a:xfrm rot="5400000">
              <a:off x="6839742"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userDrawn="1"/>
          </p:nvCxnSpPr>
          <p:spPr bwMode="auto">
            <a:xfrm rot="5400000">
              <a:off x="647938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userDrawn="1"/>
          </p:nvCxnSpPr>
          <p:spPr bwMode="auto">
            <a:xfrm rot="5400000">
              <a:off x="611901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userDrawn="1"/>
          </p:nvCxnSpPr>
          <p:spPr bwMode="auto">
            <a:xfrm rot="5400000">
              <a:off x="575865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userDrawn="1"/>
          </p:nvCxnSpPr>
          <p:spPr bwMode="auto">
            <a:xfrm rot="5400000">
              <a:off x="5398292"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userDrawn="1"/>
          </p:nvCxnSpPr>
          <p:spPr bwMode="auto">
            <a:xfrm rot="5400000">
              <a:off x="503951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userDrawn="1"/>
          </p:nvCxnSpPr>
          <p:spPr bwMode="auto">
            <a:xfrm rot="5400000">
              <a:off x="467915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userDrawn="1"/>
          </p:nvCxnSpPr>
          <p:spPr bwMode="auto">
            <a:xfrm rot="5400000">
              <a:off x="720010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userDrawn="1"/>
          </p:nvCxnSpPr>
          <p:spPr bwMode="auto">
            <a:xfrm rot="5400000">
              <a:off x="756046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userDrawn="1"/>
          </p:nvCxnSpPr>
          <p:spPr bwMode="auto">
            <a:xfrm rot="5400000">
              <a:off x="792000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userDrawn="1"/>
          </p:nvCxnSpPr>
          <p:spPr bwMode="auto">
            <a:xfrm rot="5400000">
              <a:off x="828000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userDrawn="1"/>
          </p:nvCxnSpPr>
          <p:spPr bwMode="auto">
            <a:xfrm rot="5400000">
              <a:off x="864000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userDrawn="1"/>
          </p:nvCxnSpPr>
          <p:spPr bwMode="auto">
            <a:xfrm>
              <a:off x="-903288" y="54000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userDrawn="1"/>
          </p:nvCxnSpPr>
          <p:spPr bwMode="auto">
            <a:xfrm>
              <a:off x="-903288" y="57600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userDrawn="1"/>
          </p:nvCxnSpPr>
          <p:spPr bwMode="auto">
            <a:xfrm>
              <a:off x="-903288" y="61200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userDrawn="1"/>
          </p:nvCxnSpPr>
          <p:spPr bwMode="auto">
            <a:xfrm>
              <a:off x="-903288" y="64800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userDrawn="1"/>
          </p:nvCxnSpPr>
          <p:spPr bwMode="auto">
            <a:xfrm>
              <a:off x="-903288" y="68400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537027161"/>
      </p:ext>
    </p:extLst>
  </p:cSld>
  <p:clrMapOvr>
    <a:masterClrMapping/>
  </p:clrMapOvr>
  <p:timing>
    <p:tnLst>
      <p:par>
        <p:cTn id="1" dur="indefinite" restart="never" nodeType="tmRoot"/>
      </p:par>
    </p:tnLst>
  </p:timing>
</p:sldLayout>
</file>

<file path=ppt/slideLayouts/slideLayout192.xml><?xml version="1.0" encoding="utf-8"?>
<p:sldLayout xmlns:a="http://schemas.openxmlformats.org/drawingml/2006/main" xmlns:r="http://schemas.openxmlformats.org/officeDocument/2006/relationships" xmlns:p="http://schemas.openxmlformats.org/presentationml/2006/main" preserve="1" userDrawn="1">
  <p:cSld name="Big image">
    <p:spTree>
      <p:nvGrpSpPr>
        <p:cNvPr id="1" name=""/>
        <p:cNvGrpSpPr/>
        <p:nvPr/>
      </p:nvGrpSpPr>
      <p:grpSpPr>
        <a:xfrm>
          <a:off x="0" y="0"/>
          <a:ext cx="0" cy="0"/>
          <a:chOff x="0" y="0"/>
          <a:chExt cx="0" cy="0"/>
        </a:xfrm>
      </p:grpSpPr>
      <p:sp>
        <p:nvSpPr>
          <p:cNvPr id="2" name="Title 1" descr="Ideally your title should fit on one line." title="Slide title"/>
          <p:cNvSpPr>
            <a:spLocks noGrp="1"/>
          </p:cNvSpPr>
          <p:nvPr>
            <p:ph type="title"/>
          </p:nvPr>
        </p:nvSpPr>
        <p:spPr/>
        <p:txBody>
          <a:bodyPr/>
          <a:lstStyle/>
          <a:p>
            <a:r>
              <a:rPr lang="en-US" smtClean="0"/>
              <a:t>Click to edit Master title style</a:t>
            </a:r>
            <a:endParaRPr lang="en-GB"/>
          </a:p>
        </p:txBody>
      </p:sp>
      <p:sp>
        <p:nvSpPr>
          <p:cNvPr id="9"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4"/>
          </p:nvPr>
        </p:nvSpPr>
        <p:spPr>
          <a:xfrm>
            <a:off x="707514" y="2160587"/>
            <a:ext cx="7717349" cy="4310063"/>
          </a:xfrm>
          <a:prstGeom prst="round2SameRect">
            <a:avLst>
              <a:gd name="adj1" fmla="val 6208"/>
              <a:gd name="adj2" fmla="val 0"/>
            </a:avLst>
          </a:prstGeom>
        </p:spPr>
        <p:txBody>
          <a:bodyPr/>
          <a:lstStyle/>
          <a:p>
            <a:pPr lvl="0"/>
            <a:r>
              <a:rPr lang="en-US" noProof="0" dirty="0" smtClean="0"/>
              <a:t>Click icon to add picture</a:t>
            </a:r>
            <a:endParaRPr lang="en-GB" noProof="0" dirty="0"/>
          </a:p>
        </p:txBody>
      </p:sp>
      <p:sp>
        <p:nvSpPr>
          <p:cNvPr id="98"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C8F9166B-CE3D-4E29-BE28-4AAB0895E538}" type="datetime1">
              <a:rPr lang="en-US" smtClean="0"/>
              <a:t>8/30/2019</a:t>
            </a:fld>
            <a:endParaRPr lang="en-GB" dirty="0"/>
          </a:p>
        </p:txBody>
      </p:sp>
      <p:sp>
        <p:nvSpPr>
          <p:cNvPr id="99"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101"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Tree>
    <p:extLst>
      <p:ext uri="{BB962C8B-B14F-4D97-AF65-F5344CB8AC3E}">
        <p14:creationId xmlns:p14="http://schemas.microsoft.com/office/powerpoint/2010/main" val="276432281"/>
      </p:ext>
    </p:extLst>
  </p:cSld>
  <p:clrMapOvr>
    <a:masterClrMapping/>
  </p:clrMapOvr>
  <p:timing>
    <p:tnLst>
      <p:par>
        <p:cTn id="1" dur="indefinite" restart="never" nodeType="tmRoot"/>
      </p:par>
    </p:tnLst>
  </p:timing>
</p:sldLayout>
</file>

<file path=ppt/slideLayouts/slideLayout193.xml><?xml version="1.0" encoding="utf-8"?>
<p:sldLayout xmlns:a="http://schemas.openxmlformats.org/drawingml/2006/main" xmlns:r="http://schemas.openxmlformats.org/officeDocument/2006/relationships" xmlns:p="http://schemas.openxmlformats.org/presentationml/2006/main" preserve="1" userDrawn="1">
  <p:cSld name="Big image with title">
    <p:spTree>
      <p:nvGrpSpPr>
        <p:cNvPr id="1" name=""/>
        <p:cNvGrpSpPr/>
        <p:nvPr/>
      </p:nvGrpSpPr>
      <p:grpSpPr>
        <a:xfrm>
          <a:off x="0" y="0"/>
          <a:ext cx="0" cy="0"/>
          <a:chOff x="0" y="0"/>
          <a:chExt cx="0" cy="0"/>
        </a:xfrm>
      </p:grpSpPr>
      <p:sp>
        <p:nvSpPr>
          <p:cNvPr id="2" name="Title 1" descr="Ideally your title should fit on one line." title="Slide title"/>
          <p:cNvSpPr>
            <a:spLocks noGrp="1"/>
          </p:cNvSpPr>
          <p:nvPr>
            <p:ph type="title"/>
          </p:nvPr>
        </p:nvSpPr>
        <p:spPr/>
        <p:txBody>
          <a:bodyPr/>
          <a:lstStyle/>
          <a:p>
            <a:r>
              <a:rPr lang="en-US" smtClean="0"/>
              <a:t>Click to edit Master title style</a:t>
            </a:r>
            <a:endParaRPr lang="en-GB"/>
          </a:p>
        </p:txBody>
      </p:sp>
      <p:sp>
        <p:nvSpPr>
          <p:cNvPr id="9"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4"/>
          </p:nvPr>
        </p:nvSpPr>
        <p:spPr>
          <a:xfrm>
            <a:off x="707514" y="2879725"/>
            <a:ext cx="7717349" cy="3590925"/>
          </a:xfrm>
          <a:prstGeom prst="round2SameRect">
            <a:avLst>
              <a:gd name="adj1" fmla="val 6739"/>
              <a:gd name="adj2" fmla="val 0"/>
            </a:avLst>
          </a:prstGeom>
        </p:spPr>
        <p:txBody>
          <a:bodyPr/>
          <a:lstStyle/>
          <a:p>
            <a:pPr lvl="0"/>
            <a:r>
              <a:rPr lang="en-US" noProof="0" dirty="0" smtClean="0"/>
              <a:t>Click icon to add picture</a:t>
            </a:r>
            <a:endParaRPr lang="en-GB" noProof="0" dirty="0"/>
          </a:p>
        </p:txBody>
      </p:sp>
      <p:sp>
        <p:nvSpPr>
          <p:cNvPr id="98"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D9125AC1-01C4-4029-869C-CAA639023059}" type="datetime1">
              <a:rPr lang="en-US" smtClean="0"/>
              <a:t>8/30/2019</a:t>
            </a:fld>
            <a:endParaRPr lang="en-GB" dirty="0"/>
          </a:p>
        </p:txBody>
      </p:sp>
      <p:sp>
        <p:nvSpPr>
          <p:cNvPr id="99"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101"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
        <p:nvSpPr>
          <p:cNvPr id="4" name="Text Placeholder 3"/>
          <p:cNvSpPr>
            <a:spLocks noGrp="1"/>
          </p:cNvSpPr>
          <p:nvPr>
            <p:ph type="body" sz="quarter" idx="15" hasCustomPrompt="1"/>
          </p:nvPr>
        </p:nvSpPr>
        <p:spPr>
          <a:xfrm>
            <a:off x="708025" y="2168525"/>
            <a:ext cx="7716838" cy="358775"/>
          </a:xfrm>
        </p:spPr>
        <p:txBody>
          <a:bodyPr/>
          <a:lstStyle>
            <a:lvl1pPr>
              <a:defRPr baseline="0">
                <a:latin typeface="Franklin Gothic Medium" panose="020B0603020102020204" pitchFamily="34" charset="0"/>
              </a:defRPr>
            </a:lvl1pPr>
          </a:lstStyle>
          <a:p>
            <a:pPr lvl="0"/>
            <a:r>
              <a:rPr lang="en-US" dirty="0" smtClean="0"/>
              <a:t>Image title</a:t>
            </a:r>
          </a:p>
        </p:txBody>
      </p:sp>
    </p:spTree>
    <p:extLst>
      <p:ext uri="{BB962C8B-B14F-4D97-AF65-F5344CB8AC3E}">
        <p14:creationId xmlns:p14="http://schemas.microsoft.com/office/powerpoint/2010/main" val="4144757999"/>
      </p:ext>
    </p:extLst>
  </p:cSld>
  <p:clrMapOvr>
    <a:masterClrMapping/>
  </p:clrMapOvr>
  <p:timing>
    <p:tnLst>
      <p:par>
        <p:cTn id="1" dur="indefinite" restart="never" nodeType="tmRoot"/>
      </p:par>
    </p:tnLst>
  </p:timing>
</p:sldLayout>
</file>

<file path=ppt/slideLayouts/slideLayout194.xml><?xml version="1.0" encoding="utf-8"?>
<p:sldLayout xmlns:a="http://schemas.openxmlformats.org/drawingml/2006/main" xmlns:r="http://schemas.openxmlformats.org/officeDocument/2006/relationships" xmlns:p="http://schemas.openxmlformats.org/presentationml/2006/main" preserve="1" userDrawn="1">
  <p:cSld name="Text + image">
    <p:spTree>
      <p:nvGrpSpPr>
        <p:cNvPr id="1" name=""/>
        <p:cNvGrpSpPr/>
        <p:nvPr/>
      </p:nvGrpSpPr>
      <p:grpSpPr>
        <a:xfrm>
          <a:off x="0" y="0"/>
          <a:ext cx="0" cy="0"/>
          <a:chOff x="0" y="0"/>
          <a:chExt cx="0" cy="0"/>
        </a:xfrm>
      </p:grpSpPr>
      <p:sp>
        <p:nvSpPr>
          <p:cNvPr id="2" name="Title 1" descr="Ideally your title should fit on one line." title="Slide title"/>
          <p:cNvSpPr>
            <a:spLocks noGrp="1"/>
          </p:cNvSpPr>
          <p:nvPr>
            <p:ph type="title"/>
          </p:nvPr>
        </p:nvSpPr>
        <p:spPr/>
        <p:txBody>
          <a:bodyPr/>
          <a:lstStyle/>
          <a:p>
            <a:r>
              <a:rPr lang="en-US" smtClean="0"/>
              <a:t>Click to edit Master title style</a:t>
            </a:r>
            <a:endParaRPr lang="en-GB"/>
          </a:p>
        </p:txBody>
      </p:sp>
      <p:sp>
        <p:nvSpPr>
          <p:cNvPr id="100"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693064D7-E144-4E21-BEE9-F65DD0214746}" type="datetime1">
              <a:rPr lang="en-US" smtClean="0"/>
              <a:t>8/30/2019</a:t>
            </a:fld>
            <a:endParaRPr lang="en-GB" dirty="0"/>
          </a:p>
        </p:txBody>
      </p:sp>
      <p:sp>
        <p:nvSpPr>
          <p:cNvPr id="101"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103"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
        <p:nvSpPr>
          <p:cNvPr id="4" name="Text Placeholder 3"/>
          <p:cNvSpPr>
            <a:spLocks noGrp="1"/>
          </p:cNvSpPr>
          <p:nvPr>
            <p:ph type="body" sz="quarter" idx="15"/>
          </p:nvPr>
        </p:nvSpPr>
        <p:spPr>
          <a:xfrm>
            <a:off x="720725" y="2168525"/>
            <a:ext cx="3603625" cy="4302125"/>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GB" dirty="0"/>
          </a:p>
        </p:txBody>
      </p:sp>
      <p:sp>
        <p:nvSpPr>
          <p:cNvPr id="10" name="Content Placeholder 9"/>
          <p:cNvSpPr>
            <a:spLocks noGrp="1"/>
          </p:cNvSpPr>
          <p:nvPr>
            <p:ph sz="quarter" idx="16"/>
          </p:nvPr>
        </p:nvSpPr>
        <p:spPr>
          <a:xfrm>
            <a:off x="4819650" y="2168525"/>
            <a:ext cx="3605213" cy="4302125"/>
          </a:xfrm>
          <a:prstGeom prst="round2SameRect">
            <a:avLst>
              <a:gd name="adj1" fmla="val 7860"/>
              <a:gd name="adj2" fmla="val 0"/>
            </a:avLst>
          </a:prstGeom>
        </p:spPr>
        <p:txBody>
          <a:bodyPr/>
          <a:lstStyle/>
          <a:p>
            <a:pPr lvl="0"/>
            <a:r>
              <a:rPr lang="en-US" dirty="0" smtClean="0"/>
              <a:t>Click to edit Master text styles</a:t>
            </a:r>
          </a:p>
        </p:txBody>
      </p:sp>
    </p:spTree>
    <p:extLst>
      <p:ext uri="{BB962C8B-B14F-4D97-AF65-F5344CB8AC3E}">
        <p14:creationId xmlns:p14="http://schemas.microsoft.com/office/powerpoint/2010/main" val="1556038330"/>
      </p:ext>
    </p:extLst>
  </p:cSld>
  <p:clrMapOvr>
    <a:masterClrMapping/>
  </p:clrMapOvr>
  <p:timing>
    <p:tnLst>
      <p:par>
        <p:cTn id="1" dur="indefinite" restart="never" nodeType="tmRoot"/>
      </p:par>
    </p:tnLst>
  </p:timing>
</p:sldLayout>
</file>

<file path=ppt/slideLayouts/slideLayout195.xml><?xml version="1.0" encoding="utf-8"?>
<p:sldLayout xmlns:a="http://schemas.openxmlformats.org/drawingml/2006/main" xmlns:r="http://schemas.openxmlformats.org/officeDocument/2006/relationships" xmlns:p="http://schemas.openxmlformats.org/presentationml/2006/main" preserve="1" userDrawn="1">
  <p:cSld name="13_Text + image">
    <p:spTree>
      <p:nvGrpSpPr>
        <p:cNvPr id="1" name=""/>
        <p:cNvGrpSpPr/>
        <p:nvPr/>
      </p:nvGrpSpPr>
      <p:grpSpPr>
        <a:xfrm>
          <a:off x="0" y="0"/>
          <a:ext cx="0" cy="0"/>
          <a:chOff x="0" y="0"/>
          <a:chExt cx="0" cy="0"/>
        </a:xfrm>
      </p:grpSpPr>
      <p:sp>
        <p:nvSpPr>
          <p:cNvPr id="2" name="Title 1" descr="Ideally your title should fit on one line." title="Slide title"/>
          <p:cNvSpPr>
            <a:spLocks noGrp="1"/>
          </p:cNvSpPr>
          <p:nvPr>
            <p:ph type="title"/>
          </p:nvPr>
        </p:nvSpPr>
        <p:spPr/>
        <p:txBody>
          <a:bodyPr/>
          <a:lstStyle/>
          <a:p>
            <a:r>
              <a:rPr lang="en-US" smtClean="0"/>
              <a:t>Click to edit Master title style</a:t>
            </a:r>
            <a:endParaRPr lang="en-GB"/>
          </a:p>
        </p:txBody>
      </p:sp>
      <p:sp>
        <p:nvSpPr>
          <p:cNvPr id="9"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4"/>
          </p:nvPr>
        </p:nvSpPr>
        <p:spPr>
          <a:xfrm>
            <a:off x="6262688" y="2160587"/>
            <a:ext cx="2162175" cy="3963988"/>
          </a:xfrm>
          <a:prstGeom prst="roundRect">
            <a:avLst>
              <a:gd name="adj" fmla="val 10702"/>
            </a:avLst>
          </a:prstGeom>
        </p:spPr>
        <p:txBody>
          <a:bodyPr/>
          <a:lstStyle/>
          <a:p>
            <a:pPr lvl="0"/>
            <a:r>
              <a:rPr lang="en-US" noProof="0" dirty="0" smtClean="0"/>
              <a:t>Click icon to add picture</a:t>
            </a:r>
            <a:endParaRPr lang="en-GB" noProof="0" dirty="0"/>
          </a:p>
        </p:txBody>
      </p:sp>
      <p:sp>
        <p:nvSpPr>
          <p:cNvPr id="100"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9575AC40-B08A-4372-AC2E-390AD22D4025}" type="datetime1">
              <a:rPr lang="en-US" smtClean="0"/>
              <a:t>8/30/2019</a:t>
            </a:fld>
            <a:endParaRPr lang="en-GB" dirty="0"/>
          </a:p>
        </p:txBody>
      </p:sp>
      <p:sp>
        <p:nvSpPr>
          <p:cNvPr id="101"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103"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
        <p:nvSpPr>
          <p:cNvPr id="4" name="Text Placeholder 3"/>
          <p:cNvSpPr>
            <a:spLocks noGrp="1"/>
          </p:cNvSpPr>
          <p:nvPr>
            <p:ph type="body" sz="quarter" idx="15"/>
          </p:nvPr>
        </p:nvSpPr>
        <p:spPr>
          <a:xfrm>
            <a:off x="719138" y="2168525"/>
            <a:ext cx="5181600" cy="431165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GB" dirty="0"/>
          </a:p>
        </p:txBody>
      </p:sp>
    </p:spTree>
    <p:extLst>
      <p:ext uri="{BB962C8B-B14F-4D97-AF65-F5344CB8AC3E}">
        <p14:creationId xmlns:p14="http://schemas.microsoft.com/office/powerpoint/2010/main" val="4892240"/>
      </p:ext>
    </p:extLst>
  </p:cSld>
  <p:clrMapOvr>
    <a:masterClrMapping/>
  </p:clrMapOvr>
  <p:timing>
    <p:tnLst>
      <p:par>
        <p:cTn id="1" dur="indefinite" restart="never" nodeType="tmRoot"/>
      </p:par>
    </p:tnLst>
  </p:timing>
</p:sldLayout>
</file>

<file path=ppt/slideLayouts/slideLayout196.xml><?xml version="1.0" encoding="utf-8"?>
<p:sldLayout xmlns:a="http://schemas.openxmlformats.org/drawingml/2006/main" xmlns:r="http://schemas.openxmlformats.org/officeDocument/2006/relationships" xmlns:p="http://schemas.openxmlformats.org/presentationml/2006/main" preserve="1" userDrawn="1">
  <p:cSld name="10_Text + image">
    <p:spTree>
      <p:nvGrpSpPr>
        <p:cNvPr id="1" name=""/>
        <p:cNvGrpSpPr/>
        <p:nvPr/>
      </p:nvGrpSpPr>
      <p:grpSpPr>
        <a:xfrm>
          <a:off x="0" y="0"/>
          <a:ext cx="0" cy="0"/>
          <a:chOff x="0" y="0"/>
          <a:chExt cx="0" cy="0"/>
        </a:xfrm>
      </p:grpSpPr>
      <p:sp>
        <p:nvSpPr>
          <p:cNvPr id="2" name="Title 1" descr="Ideally your title should fit on one line." title="Slide title"/>
          <p:cNvSpPr>
            <a:spLocks noGrp="1"/>
          </p:cNvSpPr>
          <p:nvPr>
            <p:ph type="title"/>
          </p:nvPr>
        </p:nvSpPr>
        <p:spPr/>
        <p:txBody>
          <a:bodyPr/>
          <a:lstStyle/>
          <a:p>
            <a:r>
              <a:rPr lang="en-US" smtClean="0"/>
              <a:t>Click to edit Master title style</a:t>
            </a:r>
            <a:endParaRPr lang="en-GB"/>
          </a:p>
        </p:txBody>
      </p:sp>
      <p:sp>
        <p:nvSpPr>
          <p:cNvPr id="9"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4"/>
          </p:nvPr>
        </p:nvSpPr>
        <p:spPr>
          <a:xfrm>
            <a:off x="4819651" y="2160587"/>
            <a:ext cx="3605212" cy="4310064"/>
          </a:xfrm>
          <a:prstGeom prst="round2SameRect">
            <a:avLst>
              <a:gd name="adj1" fmla="val 5389"/>
              <a:gd name="adj2" fmla="val 0"/>
            </a:avLst>
          </a:prstGeom>
        </p:spPr>
        <p:txBody>
          <a:bodyPr/>
          <a:lstStyle/>
          <a:p>
            <a:pPr lvl="0"/>
            <a:r>
              <a:rPr lang="en-US" noProof="0" dirty="0" smtClean="0"/>
              <a:t>Click icon to add picture</a:t>
            </a:r>
            <a:endParaRPr lang="en-GB" noProof="0" dirty="0"/>
          </a:p>
        </p:txBody>
      </p:sp>
      <p:sp>
        <p:nvSpPr>
          <p:cNvPr id="100"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ABF70FD3-7C2B-41DF-A812-D71F1E4FB607}" type="datetime1">
              <a:rPr lang="en-US" smtClean="0"/>
              <a:t>8/30/2019</a:t>
            </a:fld>
            <a:endParaRPr lang="en-GB" dirty="0"/>
          </a:p>
        </p:txBody>
      </p:sp>
      <p:sp>
        <p:nvSpPr>
          <p:cNvPr id="101"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103"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
        <p:nvSpPr>
          <p:cNvPr id="4" name="Text Placeholder 3"/>
          <p:cNvSpPr>
            <a:spLocks noGrp="1"/>
          </p:cNvSpPr>
          <p:nvPr>
            <p:ph type="body" sz="quarter" idx="15"/>
          </p:nvPr>
        </p:nvSpPr>
        <p:spPr>
          <a:xfrm>
            <a:off x="720725" y="2160588"/>
            <a:ext cx="3603625" cy="366712"/>
          </a:xfrm>
        </p:spPr>
        <p:txBody>
          <a:bodyPr>
            <a:normAutofit/>
          </a:bodyPr>
          <a:lstStyle>
            <a:lvl1pPr>
              <a:defRPr sz="1800">
                <a:latin typeface="Franklin Gothic Medium" panose="020B0603020102020204" pitchFamily="34" charset="0"/>
              </a:defRPr>
            </a:lvl1pPr>
          </a:lstStyle>
          <a:p>
            <a:pPr lvl="0"/>
            <a:r>
              <a:rPr lang="en-US" dirty="0" smtClean="0"/>
              <a:t>Click to edit Master text styles</a:t>
            </a:r>
          </a:p>
        </p:txBody>
      </p:sp>
      <p:sp>
        <p:nvSpPr>
          <p:cNvPr id="6" name="Text Placeholder 5"/>
          <p:cNvSpPr>
            <a:spLocks noGrp="1"/>
          </p:cNvSpPr>
          <p:nvPr>
            <p:ph type="body" sz="quarter" idx="16"/>
          </p:nvPr>
        </p:nvSpPr>
        <p:spPr>
          <a:xfrm>
            <a:off x="719138" y="2886075"/>
            <a:ext cx="3605212" cy="3584575"/>
          </a:xfrm>
        </p:spPr>
        <p:txBody>
          <a:bodyPr>
            <a:normAutofit/>
          </a:bodyPr>
          <a:lstStyle>
            <a:lvl1pPr>
              <a:defRPr sz="1800"/>
            </a:lvl1pPr>
            <a:lvl2pPr>
              <a:defRPr sz="1800"/>
            </a:lvl2pPr>
            <a:lvl3pPr>
              <a:defRPr sz="1800"/>
            </a:lvl3pPr>
            <a:lvl4pPr>
              <a:defRPr sz="1800"/>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Tree>
    <p:extLst>
      <p:ext uri="{BB962C8B-B14F-4D97-AF65-F5344CB8AC3E}">
        <p14:creationId xmlns:p14="http://schemas.microsoft.com/office/powerpoint/2010/main" val="1259302076"/>
      </p:ext>
    </p:extLst>
  </p:cSld>
  <p:clrMapOvr>
    <a:masterClrMapping/>
  </p:clrMapOvr>
  <p:timing>
    <p:tnLst>
      <p:par>
        <p:cTn id="1" dur="indefinite" restart="never" nodeType="tmRoot"/>
      </p:par>
    </p:tnLst>
  </p:timing>
</p:sldLayout>
</file>

<file path=ppt/slideLayouts/slideLayout197.xml><?xml version="1.0" encoding="utf-8"?>
<p:sldLayout xmlns:a="http://schemas.openxmlformats.org/drawingml/2006/main" xmlns:r="http://schemas.openxmlformats.org/officeDocument/2006/relationships" xmlns:p="http://schemas.openxmlformats.org/presentationml/2006/main" preserve="1" userDrawn="1">
  <p:cSld name="Image + text">
    <p:spTree>
      <p:nvGrpSpPr>
        <p:cNvPr id="1" name=""/>
        <p:cNvGrpSpPr/>
        <p:nvPr/>
      </p:nvGrpSpPr>
      <p:grpSpPr>
        <a:xfrm>
          <a:off x="0" y="0"/>
          <a:ext cx="0" cy="0"/>
          <a:chOff x="0" y="0"/>
          <a:chExt cx="0" cy="0"/>
        </a:xfrm>
      </p:grpSpPr>
      <p:sp>
        <p:nvSpPr>
          <p:cNvPr id="2" name="Title 1" descr="Ideally your title should fit on one line." title="Slide title"/>
          <p:cNvSpPr>
            <a:spLocks noGrp="1"/>
          </p:cNvSpPr>
          <p:nvPr>
            <p:ph type="title"/>
          </p:nvPr>
        </p:nvSpPr>
        <p:spPr/>
        <p:txBody>
          <a:bodyPr/>
          <a:lstStyle/>
          <a:p>
            <a:r>
              <a:rPr lang="en-US" smtClean="0"/>
              <a:t>Click to edit Master title style</a:t>
            </a:r>
            <a:endParaRPr lang="en-GB" dirty="0"/>
          </a:p>
        </p:txBody>
      </p:sp>
      <p:sp>
        <p:nvSpPr>
          <p:cNvPr id="7" name="Text Placeholder 6"/>
          <p:cNvSpPr>
            <a:spLocks noGrp="1"/>
          </p:cNvSpPr>
          <p:nvPr>
            <p:ph type="body" sz="quarter" idx="13"/>
          </p:nvPr>
        </p:nvSpPr>
        <p:spPr>
          <a:xfrm>
            <a:off x="5068887" y="2160587"/>
            <a:ext cx="3570681" cy="3779412"/>
          </a:xfrm>
          <a:prstGeom prst="rect">
            <a:avLst/>
          </a:prstGeom>
        </p:spPr>
        <p:txBody>
          <a:bodyPr>
            <a:normAutofit/>
          </a:bodyPr>
          <a:lstStyle>
            <a:lvl1pPr marL="0" marR="0" indent="0" algn="l" defTabSz="914400" rtl="0" eaLnBrk="0" fontAlgn="base" latinLnBrk="0" hangingPunct="0">
              <a:lnSpc>
                <a:spcPct val="100000"/>
              </a:lnSpc>
              <a:spcBef>
                <a:spcPts val="0"/>
              </a:spcBef>
              <a:spcAft>
                <a:spcPts val="1200"/>
              </a:spcAft>
              <a:buClrTx/>
              <a:buSzTx/>
              <a:buFontTx/>
              <a:buNone/>
              <a:tabLst/>
              <a:defRPr sz="2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solidFill>
                  <a:schemeClr val="tx1"/>
                </a:solidFill>
                <a:latin typeface="Franklin Gothic Book"/>
                <a:ea typeface="Franklin Gothic Book"/>
                <a:cs typeface="Franklin Gothic Book"/>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solidFill>
                  <a:schemeClr val="tx1"/>
                </a:solidFill>
                <a:latin typeface="Franklin Gothic Book"/>
                <a:ea typeface="Franklin Gothic Book"/>
                <a:cs typeface="Franklin Gothic Book"/>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atin typeface="Franklin Gothic Book"/>
                <a:ea typeface="Franklin Gothic Book"/>
                <a:cs typeface="Franklin Gothic Book"/>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ＭＳ Ｐゴシック" charset="0"/>
                <a:cs typeface="Arial" pitchFamily="34" charset="0"/>
              </a:rPr>
              <a:t>Click to edit Master text styles</a:t>
            </a:r>
          </a:p>
          <a:p>
            <a:pPr marL="179388" marR="0" lvl="1" indent="-179388" algn="l" defTabSz="914400" rtl="0" eaLnBrk="0" fontAlgn="base" latinLnBrk="0" hangingPunct="0">
              <a:lnSpc>
                <a:spcPct val="100000"/>
              </a:lnSpc>
              <a:spcBef>
                <a:spcPts val="0"/>
              </a:spcBef>
              <a:spcAft>
                <a:spcPts val="1200"/>
              </a:spcAft>
              <a:buClrTx/>
              <a:buSzTx/>
              <a:buFont typeface="Arial" charset="0"/>
              <a:buChar char="•"/>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Arial" charset="0"/>
                <a:cs typeface="Arial" pitchFamily="34" charset="0"/>
              </a:rPr>
              <a:t>Second level</a:t>
            </a:r>
          </a:p>
          <a:p>
            <a:pPr marL="360000" marR="0" lvl="2"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Arial" charset="0"/>
                <a:cs typeface="Arial" pitchFamily="34" charset="0"/>
              </a:rPr>
              <a:t>Third level</a:t>
            </a:r>
          </a:p>
          <a:p>
            <a:pPr marL="540000" marR="0" lvl="3"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Arial" charset="0"/>
                <a:cs typeface="Arial" pitchFamily="34" charset="0"/>
              </a:rPr>
              <a:t>Fourth level</a:t>
            </a:r>
          </a:p>
        </p:txBody>
      </p:sp>
      <p:sp>
        <p:nvSpPr>
          <p:cNvPr id="9"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4"/>
          </p:nvPr>
        </p:nvSpPr>
        <p:spPr>
          <a:xfrm>
            <a:off x="717549" y="2160587"/>
            <a:ext cx="3863975" cy="4310063"/>
          </a:xfrm>
          <a:prstGeom prst="round2SameRect">
            <a:avLst>
              <a:gd name="adj1" fmla="val 1674"/>
              <a:gd name="adj2" fmla="val 0"/>
            </a:avLst>
          </a:prstGeom>
        </p:spPr>
        <p:txBody>
          <a:bodyPr/>
          <a:lstStyle/>
          <a:p>
            <a:pPr lvl="0"/>
            <a:r>
              <a:rPr lang="en-US" noProof="0" dirty="0" smtClean="0"/>
              <a:t>Click icon to add picture</a:t>
            </a:r>
            <a:endParaRPr lang="en-GB" noProof="0" dirty="0"/>
          </a:p>
        </p:txBody>
      </p:sp>
      <p:sp>
        <p:nvSpPr>
          <p:cNvPr id="100"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FF5A5986-1AE9-40C8-9701-95C33697250E}" type="datetime1">
              <a:rPr lang="en-US" smtClean="0"/>
              <a:t>8/30/2019</a:t>
            </a:fld>
            <a:endParaRPr lang="en-GB" dirty="0"/>
          </a:p>
        </p:txBody>
      </p:sp>
      <p:sp>
        <p:nvSpPr>
          <p:cNvPr id="101"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103"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Tree>
    <p:extLst>
      <p:ext uri="{BB962C8B-B14F-4D97-AF65-F5344CB8AC3E}">
        <p14:creationId xmlns:p14="http://schemas.microsoft.com/office/powerpoint/2010/main" val="864666741"/>
      </p:ext>
    </p:extLst>
  </p:cSld>
  <p:clrMapOvr>
    <a:masterClrMapping/>
  </p:clrMapOvr>
  <p:timing>
    <p:tnLst>
      <p:par>
        <p:cTn id="1" dur="indefinite" restart="never" nodeType="tmRoot"/>
      </p:par>
    </p:tnLst>
  </p:timing>
</p:sldLayout>
</file>

<file path=ppt/slideLayouts/slideLayout198.xml><?xml version="1.0" encoding="utf-8"?>
<p:sldLayout xmlns:a="http://schemas.openxmlformats.org/drawingml/2006/main" xmlns:r="http://schemas.openxmlformats.org/officeDocument/2006/relationships" xmlns:p="http://schemas.openxmlformats.org/presentationml/2006/main" preserve="1" userDrawn="1">
  <p:cSld name="1_Image + text">
    <p:spTree>
      <p:nvGrpSpPr>
        <p:cNvPr id="1" name=""/>
        <p:cNvGrpSpPr/>
        <p:nvPr/>
      </p:nvGrpSpPr>
      <p:grpSpPr>
        <a:xfrm>
          <a:off x="0" y="0"/>
          <a:ext cx="0" cy="0"/>
          <a:chOff x="0" y="0"/>
          <a:chExt cx="0" cy="0"/>
        </a:xfrm>
      </p:grpSpPr>
      <p:sp>
        <p:nvSpPr>
          <p:cNvPr id="2" name="Title 1" descr="Ideally your title should fit on one line." title="Slide title"/>
          <p:cNvSpPr>
            <a:spLocks noGrp="1"/>
          </p:cNvSpPr>
          <p:nvPr>
            <p:ph type="title"/>
          </p:nvPr>
        </p:nvSpPr>
        <p:spPr/>
        <p:txBody>
          <a:bodyPr/>
          <a:lstStyle/>
          <a:p>
            <a:r>
              <a:rPr lang="en-US" smtClean="0"/>
              <a:t>Click to edit Master title style</a:t>
            </a:r>
            <a:endParaRPr lang="en-GB" dirty="0"/>
          </a:p>
        </p:txBody>
      </p:sp>
      <p:sp>
        <p:nvSpPr>
          <p:cNvPr id="7" name="Text Placeholder 6"/>
          <p:cNvSpPr>
            <a:spLocks noGrp="1"/>
          </p:cNvSpPr>
          <p:nvPr>
            <p:ph type="body" sz="quarter" idx="13"/>
          </p:nvPr>
        </p:nvSpPr>
        <p:spPr>
          <a:xfrm>
            <a:off x="5068887" y="2879725"/>
            <a:ext cx="3570681" cy="3060274"/>
          </a:xfrm>
          <a:prstGeom prst="rect">
            <a:avLst/>
          </a:prstGeom>
        </p:spPr>
        <p:txBody>
          <a:bodyPr>
            <a:normAutofit/>
          </a:bodyPr>
          <a:lstStyle>
            <a:lvl1pPr marL="0" marR="0" indent="0" algn="l" defTabSz="914400" rtl="0" eaLnBrk="0" fontAlgn="base" latinLnBrk="0" hangingPunct="0">
              <a:lnSpc>
                <a:spcPct val="100000"/>
              </a:lnSpc>
              <a:spcBef>
                <a:spcPts val="0"/>
              </a:spcBef>
              <a:spcAft>
                <a:spcPts val="1200"/>
              </a:spcAft>
              <a:buClrTx/>
              <a:buSzTx/>
              <a:buFontTx/>
              <a:buNone/>
              <a:tabLst/>
              <a:defRPr sz="2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solidFill>
                  <a:schemeClr val="tx1"/>
                </a:solidFill>
                <a:latin typeface="Franklin Gothic Book"/>
                <a:ea typeface="Franklin Gothic Book"/>
                <a:cs typeface="Franklin Gothic Book"/>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solidFill>
                  <a:schemeClr val="tx1"/>
                </a:solidFill>
                <a:latin typeface="Franklin Gothic Book"/>
                <a:ea typeface="Franklin Gothic Book"/>
                <a:cs typeface="Franklin Gothic Book"/>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atin typeface="Franklin Gothic Book"/>
                <a:ea typeface="Franklin Gothic Book"/>
                <a:cs typeface="Franklin Gothic Book"/>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ＭＳ Ｐゴシック" charset="0"/>
                <a:cs typeface="Arial" pitchFamily="34" charset="0"/>
              </a:rPr>
              <a:t>Click to edit Master text styles</a:t>
            </a:r>
          </a:p>
          <a:p>
            <a:pPr marL="179388" marR="0" lvl="1" indent="-179388" algn="l" defTabSz="914400" rtl="0" eaLnBrk="0" fontAlgn="base" latinLnBrk="0" hangingPunct="0">
              <a:lnSpc>
                <a:spcPct val="100000"/>
              </a:lnSpc>
              <a:spcBef>
                <a:spcPts val="0"/>
              </a:spcBef>
              <a:spcAft>
                <a:spcPts val="1200"/>
              </a:spcAft>
              <a:buClrTx/>
              <a:buSzTx/>
              <a:buFont typeface="Arial" charset="0"/>
              <a:buChar char="•"/>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Arial" charset="0"/>
                <a:cs typeface="Arial" pitchFamily="34" charset="0"/>
              </a:rPr>
              <a:t>Second level</a:t>
            </a:r>
          </a:p>
          <a:p>
            <a:pPr marL="360000" marR="0" lvl="2"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Arial" charset="0"/>
                <a:cs typeface="Arial" pitchFamily="34" charset="0"/>
              </a:rPr>
              <a:t>Third level</a:t>
            </a:r>
          </a:p>
          <a:p>
            <a:pPr marL="540000" marR="0" lvl="3"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Arial" charset="0"/>
                <a:cs typeface="Arial" pitchFamily="34" charset="0"/>
              </a:rPr>
              <a:t>Fourth level</a:t>
            </a:r>
          </a:p>
        </p:txBody>
      </p:sp>
      <p:sp>
        <p:nvSpPr>
          <p:cNvPr id="9"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4"/>
          </p:nvPr>
        </p:nvSpPr>
        <p:spPr>
          <a:xfrm>
            <a:off x="717549" y="2160587"/>
            <a:ext cx="3960812" cy="4310063"/>
          </a:xfrm>
          <a:prstGeom prst="round2SameRect">
            <a:avLst>
              <a:gd name="adj1" fmla="val 6315"/>
              <a:gd name="adj2" fmla="val 0"/>
            </a:avLst>
          </a:prstGeom>
        </p:spPr>
        <p:txBody>
          <a:bodyPr/>
          <a:lstStyle/>
          <a:p>
            <a:pPr lvl="0"/>
            <a:r>
              <a:rPr lang="en-US" noProof="0" dirty="0" smtClean="0"/>
              <a:t>Click icon to add picture</a:t>
            </a:r>
            <a:endParaRPr lang="en-GB" noProof="0" dirty="0"/>
          </a:p>
        </p:txBody>
      </p:sp>
      <p:sp>
        <p:nvSpPr>
          <p:cNvPr id="100"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6CE16479-84D6-4727-860E-16C08EB38B6F}" type="datetime1">
              <a:rPr lang="en-US" smtClean="0"/>
              <a:t>8/30/2019</a:t>
            </a:fld>
            <a:endParaRPr lang="en-GB" dirty="0"/>
          </a:p>
        </p:txBody>
      </p:sp>
      <p:sp>
        <p:nvSpPr>
          <p:cNvPr id="101"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103"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
        <p:nvSpPr>
          <p:cNvPr id="102" name="Text Placeholder 6" descr="First level - paragraph text&#10;Second level - bullet 1&#10;Third level - bullet 2&#10;&#10;No more than 100 words per slide" title="Main text copy"/>
          <p:cNvSpPr>
            <a:spLocks noGrp="1"/>
          </p:cNvSpPr>
          <p:nvPr>
            <p:ph type="body" sz="quarter" idx="15"/>
          </p:nvPr>
        </p:nvSpPr>
        <p:spPr>
          <a:xfrm>
            <a:off x="5068887" y="2160588"/>
            <a:ext cx="3570681" cy="360362"/>
          </a:xfrm>
          <a:prstGeom prst="rect">
            <a:avLst/>
          </a:prstGeom>
        </p:spPr>
        <p:txBody>
          <a:bodyPr>
            <a:normAutofit/>
          </a:bodyPr>
          <a:lstStyle>
            <a:lvl1pPr marL="0" marR="0" indent="0" algn="l" defTabSz="914400" rtl="0" eaLnBrk="0" fontAlgn="base" latinLnBrk="0" hangingPunct="0">
              <a:lnSpc>
                <a:spcPct val="100000"/>
              </a:lnSpc>
              <a:spcBef>
                <a:spcPts val="0"/>
              </a:spcBef>
              <a:spcAft>
                <a:spcPts val="1200"/>
              </a:spcAft>
              <a:buClrTx/>
              <a:buSzTx/>
              <a:buFontTx/>
              <a:buNone/>
              <a:tabLst/>
              <a:defRPr sz="2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solidFill>
                  <a:schemeClr val="tx1"/>
                </a:solidFill>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solidFill>
                  <a:schemeClr val="tx1"/>
                </a:solidFill>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ＭＳ Ｐゴシック" charset="0"/>
                <a:cs typeface="Arial" pitchFamily="34" charset="0"/>
              </a:rPr>
              <a:t>Click to edit Master text styles</a:t>
            </a:r>
          </a:p>
        </p:txBody>
      </p:sp>
    </p:spTree>
    <p:extLst>
      <p:ext uri="{BB962C8B-B14F-4D97-AF65-F5344CB8AC3E}">
        <p14:creationId xmlns:p14="http://schemas.microsoft.com/office/powerpoint/2010/main" val="4065406475"/>
      </p:ext>
    </p:extLst>
  </p:cSld>
  <p:clrMapOvr>
    <a:masterClrMapping/>
  </p:clrMapOvr>
  <p:timing>
    <p:tnLst>
      <p:par>
        <p:cTn id="1" dur="indefinite" restart="never" nodeType="tmRoot"/>
      </p:par>
    </p:tnLst>
  </p:timing>
</p:sldLayout>
</file>

<file path=ppt/slideLayouts/slideLayout199.xml><?xml version="1.0" encoding="utf-8"?>
<p:sldLayout xmlns:a="http://schemas.openxmlformats.org/drawingml/2006/main" xmlns:r="http://schemas.openxmlformats.org/officeDocument/2006/relationships" xmlns:p="http://schemas.openxmlformats.org/presentationml/2006/main" preserve="1" userDrawn="1">
  <p:cSld name="8_Text + image">
    <p:spTree>
      <p:nvGrpSpPr>
        <p:cNvPr id="1" name=""/>
        <p:cNvGrpSpPr/>
        <p:nvPr/>
      </p:nvGrpSpPr>
      <p:grpSpPr>
        <a:xfrm>
          <a:off x="0" y="0"/>
          <a:ext cx="0" cy="0"/>
          <a:chOff x="0" y="0"/>
          <a:chExt cx="0" cy="0"/>
        </a:xfrm>
      </p:grpSpPr>
      <p:sp>
        <p:nvSpPr>
          <p:cNvPr id="2" name="Title 1" descr="Ideally your title should fit on one line." title="Slide title"/>
          <p:cNvSpPr>
            <a:spLocks noGrp="1"/>
          </p:cNvSpPr>
          <p:nvPr>
            <p:ph type="title"/>
          </p:nvPr>
        </p:nvSpPr>
        <p:spPr/>
        <p:txBody>
          <a:bodyPr/>
          <a:lstStyle/>
          <a:p>
            <a:r>
              <a:rPr lang="en-US" smtClean="0"/>
              <a:t>Click to edit Master title style</a:t>
            </a:r>
            <a:endParaRPr lang="en-GB"/>
          </a:p>
        </p:txBody>
      </p:sp>
      <p:sp>
        <p:nvSpPr>
          <p:cNvPr id="9"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4"/>
          </p:nvPr>
        </p:nvSpPr>
        <p:spPr>
          <a:xfrm>
            <a:off x="707514" y="3600451"/>
            <a:ext cx="7932054" cy="2870200"/>
          </a:xfrm>
          <a:prstGeom prst="round2SameRect">
            <a:avLst>
              <a:gd name="adj1" fmla="val 1788"/>
              <a:gd name="adj2" fmla="val 0"/>
            </a:avLst>
          </a:prstGeom>
        </p:spPr>
        <p:txBody>
          <a:bodyPr/>
          <a:lstStyle/>
          <a:p>
            <a:pPr lvl="0"/>
            <a:r>
              <a:rPr lang="en-US" noProof="0" dirty="0" smtClean="0"/>
              <a:t>Click icon to add picture</a:t>
            </a:r>
            <a:endParaRPr lang="en-GB" noProof="0" dirty="0"/>
          </a:p>
        </p:txBody>
      </p:sp>
      <p:sp>
        <p:nvSpPr>
          <p:cNvPr id="98" name="Text Placeholder 6" descr="First level - paragraph text&#10;Second level - bullet 1&#10;Third level - bullet 2&#10;&#10;No more than 100 words per slide" title="Main text copy"/>
          <p:cNvSpPr>
            <a:spLocks noGrp="1"/>
          </p:cNvSpPr>
          <p:nvPr>
            <p:ph type="body" sz="quarter" idx="13"/>
          </p:nvPr>
        </p:nvSpPr>
        <p:spPr>
          <a:xfrm>
            <a:off x="720724" y="2160587"/>
            <a:ext cx="7918844" cy="1079501"/>
          </a:xfrm>
          <a:prstGeom prst="rect">
            <a:avLst/>
          </a:prstGeom>
        </p:spPr>
        <p:txBody>
          <a:bodyPr>
            <a:normAutofit/>
          </a:bodyPr>
          <a:lstStyle>
            <a:lvl1pPr marL="0" marR="0" indent="0" algn="l" defTabSz="914400" rtl="0" eaLnBrk="0" fontAlgn="base" latinLnBrk="0" hangingPunct="0">
              <a:lnSpc>
                <a:spcPct val="100000"/>
              </a:lnSpc>
              <a:spcBef>
                <a:spcPts val="0"/>
              </a:spcBef>
              <a:spcAft>
                <a:spcPts val="600"/>
              </a:spcAft>
              <a:buClrTx/>
              <a:buSzTx/>
              <a:buFontTx/>
              <a:buNone/>
              <a:tabLst/>
              <a:defRPr sz="2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600"/>
              </a:spcAft>
              <a:buClrTx/>
              <a:buSzTx/>
              <a:buFont typeface="Arial" charset="0"/>
              <a:buChar char="•"/>
              <a:tabLst/>
              <a:defRPr>
                <a:solidFill>
                  <a:schemeClr val="tx1"/>
                </a:solidFill>
                <a:latin typeface="Franklin Gothic Book"/>
                <a:ea typeface="Franklin Gothic Book"/>
                <a:cs typeface="Franklin Gothic Book"/>
              </a:defRPr>
            </a:lvl2pPr>
            <a:lvl3pPr marL="360000" marR="0" indent="-180000" algn="l" defTabSz="914400" rtl="0" eaLnBrk="0" fontAlgn="base" latinLnBrk="0" hangingPunct="0">
              <a:lnSpc>
                <a:spcPct val="100000"/>
              </a:lnSpc>
              <a:spcBef>
                <a:spcPts val="0"/>
              </a:spcBef>
              <a:spcAft>
                <a:spcPts val="600"/>
              </a:spcAft>
              <a:buClrTx/>
              <a:buSzTx/>
              <a:buFont typeface="Arial"/>
              <a:buChar char="•"/>
              <a:tabLst/>
              <a:defRPr>
                <a:solidFill>
                  <a:schemeClr val="tx1"/>
                </a:solidFill>
                <a:latin typeface="Franklin Gothic Book"/>
                <a:ea typeface="Franklin Gothic Book"/>
                <a:cs typeface="Franklin Gothic Book"/>
              </a:defRPr>
            </a:lvl3pPr>
            <a:lvl4pPr marL="360000" marR="0" indent="0" algn="l" defTabSz="914400" rtl="0" eaLnBrk="0" fontAlgn="base" latinLnBrk="0" hangingPunct="0">
              <a:lnSpc>
                <a:spcPct val="100000"/>
              </a:lnSpc>
              <a:spcBef>
                <a:spcPts val="0"/>
              </a:spcBef>
              <a:spcAft>
                <a:spcPts val="600"/>
              </a:spcAft>
              <a:buClrTx/>
              <a:buSzTx/>
              <a:buFont typeface="Arial"/>
              <a:buNone/>
              <a:tabLst/>
              <a:defRPr>
                <a:latin typeface="Franklin Gothic Book"/>
                <a:ea typeface="Franklin Gothic Book"/>
                <a:cs typeface="Franklin Gothic Book"/>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ＭＳ Ｐゴシック" charset="0"/>
                <a:cs typeface="Arial" pitchFamily="34" charset="0"/>
              </a:rPr>
              <a:t>Click to edit Master text styles</a:t>
            </a:r>
          </a:p>
          <a:p>
            <a:pPr marL="179388" marR="0" lvl="1" indent="-179388" algn="l" defTabSz="914400" rtl="0" eaLnBrk="0" fontAlgn="base" latinLnBrk="0" hangingPunct="0">
              <a:lnSpc>
                <a:spcPct val="100000"/>
              </a:lnSpc>
              <a:spcBef>
                <a:spcPts val="0"/>
              </a:spcBef>
              <a:spcAft>
                <a:spcPts val="1200"/>
              </a:spcAft>
              <a:buClrTx/>
              <a:buSzTx/>
              <a:buFont typeface="Arial" charset="0"/>
              <a:buChar char="•"/>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Arial" charset="0"/>
                <a:cs typeface="Arial" pitchFamily="34" charset="0"/>
              </a:rPr>
              <a:t>Second level</a:t>
            </a:r>
          </a:p>
          <a:p>
            <a:pPr marL="360000" marR="0" lvl="2"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Arial" charset="0"/>
                <a:cs typeface="Arial" pitchFamily="34" charset="0"/>
              </a:rPr>
              <a:t>Third level</a:t>
            </a:r>
          </a:p>
          <a:p>
            <a:pPr marL="540000" marR="0" lvl="3" indent="-180000" algn="l" defTabSz="914400" rtl="0" eaLnBrk="0" fontAlgn="base" latinLnBrk="0" hangingPunct="0">
              <a:lnSpc>
                <a:spcPct val="100000"/>
              </a:lnSpc>
              <a:spcBef>
                <a:spcPts val="0"/>
              </a:spcBef>
              <a:spcAft>
                <a:spcPts val="1200"/>
              </a:spcAft>
              <a:buClrTx/>
              <a:buSzTx/>
              <a:buFont typeface="Arial"/>
              <a:buChar char="•"/>
              <a:tabLst/>
              <a:defRPr/>
            </a:pPr>
            <a:endParaRPr kumimoji="0" lang="en-US" sz="1200" b="0" i="0" u="none" strike="noStrike" kern="1200" cap="none" spc="0" normalizeH="0" baseline="0" noProof="0" dirty="0" smtClean="0">
              <a:ln>
                <a:noFill/>
              </a:ln>
              <a:solidFill>
                <a:srgbClr val="58595B"/>
              </a:solidFill>
              <a:effectLst/>
              <a:uLnTx/>
              <a:uFillTx/>
              <a:latin typeface="Arial" pitchFamily="34" charset="0"/>
              <a:ea typeface="Arial" charset="0"/>
              <a:cs typeface="Arial" pitchFamily="34" charset="0"/>
            </a:endParaRPr>
          </a:p>
        </p:txBody>
      </p:sp>
      <p:sp>
        <p:nvSpPr>
          <p:cNvPr id="99"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92C0A2A4-822F-4958-AC66-7220FE4673BC}" type="datetime1">
              <a:rPr lang="en-US" smtClean="0"/>
              <a:t>8/30/2019</a:t>
            </a:fld>
            <a:endParaRPr lang="en-GB" dirty="0"/>
          </a:p>
        </p:txBody>
      </p:sp>
      <p:sp>
        <p:nvSpPr>
          <p:cNvPr id="100"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102"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Tree>
    <p:extLst>
      <p:ext uri="{BB962C8B-B14F-4D97-AF65-F5344CB8AC3E}">
        <p14:creationId xmlns:p14="http://schemas.microsoft.com/office/powerpoint/2010/main" val="686366964"/>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5_Single column layout">
    <p:spTree>
      <p:nvGrpSpPr>
        <p:cNvPr id="1" name=""/>
        <p:cNvGrpSpPr/>
        <p:nvPr/>
      </p:nvGrpSpPr>
      <p:grpSpPr>
        <a:xfrm>
          <a:off x="0" y="0"/>
          <a:ext cx="0" cy="0"/>
          <a:chOff x="0" y="0"/>
          <a:chExt cx="0" cy="0"/>
        </a:xfrm>
      </p:grpSpPr>
      <p:sp>
        <p:nvSpPr>
          <p:cNvPr id="2" name="Title 1" descr="Ideally your title should fit on one line." title="Slide title"/>
          <p:cNvSpPr>
            <a:spLocks noGrp="1"/>
          </p:cNvSpPr>
          <p:nvPr>
            <p:ph type="title"/>
          </p:nvPr>
        </p:nvSpPr>
        <p:spPr/>
        <p:txBody>
          <a:bodyPr/>
          <a:lstStyle/>
          <a:p>
            <a:r>
              <a:rPr lang="en-US" smtClean="0"/>
              <a:t>Click to edit Master title style</a:t>
            </a:r>
            <a:endParaRPr lang="en-GB" dirty="0"/>
          </a:p>
        </p:txBody>
      </p:sp>
      <p:cxnSp>
        <p:nvCxnSpPr>
          <p:cNvPr id="166" name="Straight Connector 165"/>
          <p:cNvCxnSpPr/>
          <p:nvPr userDrawn="1"/>
        </p:nvCxnSpPr>
        <p:spPr>
          <a:xfrm>
            <a:off x="-3084" y="1709193"/>
            <a:ext cx="9147084" cy="0"/>
          </a:xfrm>
          <a:prstGeom prst="line">
            <a:avLst/>
          </a:prstGeom>
          <a:ln w="3175">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56"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FE36BD2D-9109-48CA-9DA7-33DCB4CB116C}" type="datetime1">
              <a:rPr lang="en-US" smtClean="0"/>
              <a:t>8/30/2019</a:t>
            </a:fld>
            <a:endParaRPr lang="en-GB" dirty="0"/>
          </a:p>
        </p:txBody>
      </p:sp>
      <p:sp>
        <p:nvSpPr>
          <p:cNvPr id="57" name="Footer Placeholder 4"/>
          <p:cNvSpPr>
            <a:spLocks noGrp="1"/>
          </p:cNvSpPr>
          <p:nvPr>
            <p:ph type="ftr" sz="quarter" idx="3"/>
          </p:nvPr>
        </p:nvSpPr>
        <p:spPr>
          <a:xfrm>
            <a:off x="0" y="6480000"/>
            <a:ext cx="9144000" cy="378000"/>
          </a:xfrm>
          <a:prstGeom prst="rect">
            <a:avLst/>
          </a:prstGeom>
        </p:spPr>
        <p:txBody>
          <a:bodyPr lIns="0" tIns="0" rIns="0" bIns="0" anchor="ctr"/>
          <a:lstStyle>
            <a:lvl1pPr algn="ctr">
              <a:defRPr lang="en-GB"/>
            </a:lvl1pPr>
          </a:lstStyle>
          <a:p>
            <a:endParaRPr lang="en-GB"/>
          </a:p>
        </p:txBody>
      </p:sp>
      <p:sp>
        <p:nvSpPr>
          <p:cNvPr id="59"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
        <p:nvSpPr>
          <p:cNvPr id="4" name="Text Placeholder 3"/>
          <p:cNvSpPr>
            <a:spLocks noGrp="1"/>
          </p:cNvSpPr>
          <p:nvPr>
            <p:ph type="body" sz="quarter" idx="10"/>
          </p:nvPr>
        </p:nvSpPr>
        <p:spPr>
          <a:xfrm>
            <a:off x="719138" y="1803400"/>
            <a:ext cx="7705725" cy="4321175"/>
          </a:xfrm>
        </p:spPr>
        <p:txBody>
          <a:bodyPr/>
          <a:lstStyle>
            <a:lvl1pPr>
              <a:defRPr sz="1600"/>
            </a:lvl1pPr>
            <a:lvl2pPr>
              <a:defRPr sz="1600"/>
            </a:lvl2pPr>
            <a:lvl3pPr>
              <a:defRPr sz="1600"/>
            </a:lvl3pPr>
            <a:lvl4pPr>
              <a:defRPr sz="1600"/>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Tree>
    <p:extLst>
      <p:ext uri="{BB962C8B-B14F-4D97-AF65-F5344CB8AC3E}">
        <p14:creationId xmlns:p14="http://schemas.microsoft.com/office/powerpoint/2010/main" val="342977930"/>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5_Custom Layout">
    <p:spTree>
      <p:nvGrpSpPr>
        <p:cNvPr id="1" name=""/>
        <p:cNvGrpSpPr/>
        <p:nvPr/>
      </p:nvGrpSpPr>
      <p:grpSpPr>
        <a:xfrm>
          <a:off x="0" y="0"/>
          <a:ext cx="0" cy="0"/>
          <a:chOff x="0" y="0"/>
          <a:chExt cx="0" cy="0"/>
        </a:xfrm>
      </p:grpSpPr>
      <p:sp>
        <p:nvSpPr>
          <p:cNvPr id="6" name="Round Same Side Corner Rectangle 5"/>
          <p:cNvSpPr/>
          <p:nvPr userDrawn="1"/>
        </p:nvSpPr>
        <p:spPr>
          <a:xfrm>
            <a:off x="4319585" y="1803400"/>
            <a:ext cx="4319983" cy="4676599"/>
          </a:xfrm>
          <a:prstGeom prst="round2SameRect">
            <a:avLst>
              <a:gd name="adj1" fmla="val 3390"/>
              <a:gd name="adj2" fmla="val 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Aft>
                <a:spcPct val="50000"/>
              </a:spcAft>
              <a:defRPr/>
            </a:pPr>
            <a:endParaRPr lang="en-GB" dirty="0">
              <a:latin typeface="Franklin Gothic Book"/>
            </a:endParaRPr>
          </a:p>
        </p:txBody>
      </p:sp>
      <p:sp>
        <p:nvSpPr>
          <p:cNvPr id="65"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6"/>
          </p:nvPr>
        </p:nvSpPr>
        <p:spPr>
          <a:xfrm>
            <a:off x="6478586" y="4833942"/>
            <a:ext cx="1800982" cy="1286058"/>
          </a:xfrm>
          <a:prstGeom prst="roundRect">
            <a:avLst>
              <a:gd name="adj" fmla="val 10702"/>
            </a:avLst>
          </a:prstGeom>
        </p:spPr>
        <p:txBody>
          <a:bodyPr/>
          <a:lstStyle/>
          <a:p>
            <a:pPr lvl="0"/>
            <a:r>
              <a:rPr lang="en-US" noProof="0" smtClean="0"/>
              <a:t>Click icon to add picture</a:t>
            </a:r>
            <a:endParaRPr lang="en-GB" noProof="0" dirty="0"/>
          </a:p>
        </p:txBody>
      </p:sp>
      <p:pic>
        <p:nvPicPr>
          <p:cNvPr id="7" name="Picture 6" descr="inverted commas closed.png"/>
          <p:cNvPicPr>
            <a:picLocks noChangeAspect="1"/>
          </p:cNvPicPr>
          <p:nvPr userDrawn="1"/>
        </p:nvPicPr>
        <p:blipFill rotWithShape="1">
          <a:blip r:embed="rId2" cstate="email">
            <a:lum bright="70000" contrast="-70000"/>
            <a:extLst>
              <a:ext uri="{28A0092B-C50C-407E-A947-70E740481C1C}">
                <a14:useLocalDpi xmlns:a14="http://schemas.microsoft.com/office/drawing/2010/main" val="0"/>
              </a:ext>
            </a:extLst>
          </a:blip>
          <a:srcRect l="26489" t="54153" r="29554" b="26824"/>
          <a:stretch/>
        </p:blipFill>
        <p:spPr>
          <a:xfrm>
            <a:off x="7517819" y="3312408"/>
            <a:ext cx="762020" cy="542668"/>
          </a:xfrm>
          <a:prstGeom prst="rect">
            <a:avLst/>
          </a:prstGeom>
        </p:spPr>
      </p:pic>
      <p:pic>
        <p:nvPicPr>
          <p:cNvPr id="8" name="Picture 7" descr="inverted commas open.png"/>
          <p:cNvPicPr>
            <a:picLocks noChangeAspect="1"/>
          </p:cNvPicPr>
          <p:nvPr userDrawn="1"/>
        </p:nvPicPr>
        <p:blipFill rotWithShape="1">
          <a:blip r:embed="rId3" cstate="email">
            <a:lum bright="70000" contrast="-70000"/>
            <a:extLst>
              <a:ext uri="{28A0092B-C50C-407E-A947-70E740481C1C}">
                <a14:useLocalDpi xmlns:a14="http://schemas.microsoft.com/office/drawing/2010/main" val="0"/>
              </a:ext>
            </a:extLst>
          </a:blip>
          <a:srcRect l="29337" t="27276" r="30702" b="54153"/>
          <a:stretch/>
        </p:blipFill>
        <p:spPr>
          <a:xfrm>
            <a:off x="4678162" y="2141311"/>
            <a:ext cx="692748" cy="531132"/>
          </a:xfrm>
          <a:prstGeom prst="rect">
            <a:avLst/>
          </a:prstGeom>
        </p:spPr>
      </p:pic>
      <p:sp>
        <p:nvSpPr>
          <p:cNvPr id="13" name="Text Placeholder 6"/>
          <p:cNvSpPr>
            <a:spLocks noGrp="1"/>
          </p:cNvSpPr>
          <p:nvPr>
            <p:ph type="body" sz="quarter" idx="15"/>
          </p:nvPr>
        </p:nvSpPr>
        <p:spPr>
          <a:xfrm>
            <a:off x="5038723" y="2313668"/>
            <a:ext cx="2881313" cy="1449578"/>
          </a:xfrm>
          <a:prstGeom prst="rect">
            <a:avLst/>
          </a:prstGeom>
        </p:spPr>
        <p:txBody>
          <a:bodyPr>
            <a:normAutofit/>
          </a:bodyPr>
          <a:lstStyle>
            <a:lvl1pPr marL="0" marR="0" indent="0" algn="l" defTabSz="914400" rtl="0" eaLnBrk="0" fontAlgn="base" latinLnBrk="0" hangingPunct="0">
              <a:lnSpc>
                <a:spcPct val="100000"/>
              </a:lnSpc>
              <a:spcBef>
                <a:spcPts val="0"/>
              </a:spcBef>
              <a:spcAft>
                <a:spcPts val="1200"/>
              </a:spcAft>
              <a:buClrTx/>
              <a:buSzTx/>
              <a:buFontTx/>
              <a:buNone/>
              <a:tabLst/>
              <a:defRPr sz="2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solidFill>
                  <a:schemeClr val="tx1"/>
                </a:solidFill>
                <a:latin typeface="Franklin Gothic Book"/>
                <a:ea typeface="Franklin Gothic Book"/>
                <a:cs typeface="Franklin Gothic Book"/>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solidFill>
                  <a:schemeClr val="tx1"/>
                </a:solidFill>
                <a:latin typeface="Franklin Gothic Book"/>
                <a:ea typeface="Franklin Gothic Book"/>
                <a:cs typeface="Franklin Gothic Book"/>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atin typeface="Franklin Gothic Book"/>
                <a:ea typeface="Franklin Gothic Book"/>
                <a:cs typeface="Franklin Gothic Book"/>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smtClean="0">
                <a:ln>
                  <a:noFill/>
                </a:ln>
                <a:solidFill>
                  <a:srgbClr val="58595B"/>
                </a:solidFill>
                <a:effectLst/>
                <a:uLnTx/>
                <a:uFillTx/>
                <a:latin typeface="Arial" pitchFamily="34" charset="0"/>
                <a:ea typeface="ＭＳ Ｐゴシック" charset="0"/>
                <a:cs typeface="Arial" pitchFamily="34" charset="0"/>
              </a:rPr>
              <a:t>Click to edit Master text styles</a:t>
            </a:r>
          </a:p>
        </p:txBody>
      </p:sp>
      <p:sp>
        <p:nvSpPr>
          <p:cNvPr id="12" name="Text Placeholder 6"/>
          <p:cNvSpPr>
            <a:spLocks noGrp="1"/>
          </p:cNvSpPr>
          <p:nvPr>
            <p:ph type="body" sz="quarter" idx="14"/>
          </p:nvPr>
        </p:nvSpPr>
        <p:spPr>
          <a:xfrm>
            <a:off x="717550" y="1803400"/>
            <a:ext cx="3240085" cy="4316599"/>
          </a:xfrm>
          <a:prstGeom prst="rect">
            <a:avLst/>
          </a:prstGeom>
        </p:spPr>
        <p:txBody>
          <a:bodyPr>
            <a:normAutofit/>
          </a:bodyPr>
          <a:lstStyle>
            <a:lvl1pPr marL="0" marR="0" indent="0" algn="l" defTabSz="914400" rtl="0" eaLnBrk="0" fontAlgn="base" latinLnBrk="0" hangingPunct="0">
              <a:lnSpc>
                <a:spcPct val="100000"/>
              </a:lnSpc>
              <a:spcBef>
                <a:spcPts val="0"/>
              </a:spcBef>
              <a:spcAft>
                <a:spcPts val="1200"/>
              </a:spcAft>
              <a:buClrTx/>
              <a:buSzTx/>
              <a:buFontTx/>
              <a:buNone/>
              <a:tabLst/>
              <a:defRPr sz="2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solidFill>
                  <a:schemeClr val="tx1"/>
                </a:solidFill>
                <a:latin typeface="Franklin Gothic Book"/>
                <a:ea typeface="Franklin Gothic Book"/>
                <a:cs typeface="Franklin Gothic Book"/>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solidFill>
                  <a:schemeClr val="tx1"/>
                </a:solidFill>
                <a:latin typeface="Franklin Gothic Book"/>
                <a:ea typeface="Franklin Gothic Book"/>
                <a:cs typeface="Franklin Gothic Book"/>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atin typeface="Franklin Gothic Book"/>
                <a:ea typeface="Franklin Gothic Book"/>
                <a:cs typeface="Franklin Gothic Book"/>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smtClean="0">
                <a:ln>
                  <a:noFill/>
                </a:ln>
                <a:solidFill>
                  <a:srgbClr val="58595B"/>
                </a:solidFill>
                <a:effectLst/>
                <a:uLnTx/>
                <a:uFillTx/>
                <a:latin typeface="Arial" pitchFamily="34" charset="0"/>
                <a:ea typeface="ＭＳ Ｐゴシック" charset="0"/>
                <a:cs typeface="Arial" pitchFamily="34" charset="0"/>
              </a:rPr>
              <a:t>Click to edit Master text styles</a:t>
            </a:r>
          </a:p>
          <a:p>
            <a:pPr marL="0" marR="0" lvl="1"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smtClean="0">
                <a:ln>
                  <a:noFill/>
                </a:ln>
                <a:solidFill>
                  <a:srgbClr val="58595B"/>
                </a:solidFill>
                <a:effectLst/>
                <a:uLnTx/>
                <a:uFillTx/>
                <a:latin typeface="Arial" pitchFamily="34" charset="0"/>
                <a:ea typeface="ＭＳ Ｐゴシック" charset="0"/>
                <a:cs typeface="Arial" pitchFamily="34" charset="0"/>
              </a:rPr>
              <a:t>Second level</a:t>
            </a:r>
          </a:p>
          <a:p>
            <a:pPr marL="0" marR="0" lvl="2"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smtClean="0">
                <a:ln>
                  <a:noFill/>
                </a:ln>
                <a:solidFill>
                  <a:srgbClr val="58595B"/>
                </a:solidFill>
                <a:effectLst/>
                <a:uLnTx/>
                <a:uFillTx/>
                <a:latin typeface="Arial" pitchFamily="34" charset="0"/>
                <a:ea typeface="ＭＳ Ｐゴシック" charset="0"/>
                <a:cs typeface="Arial" pitchFamily="34" charset="0"/>
              </a:rPr>
              <a:t>Third level</a:t>
            </a:r>
          </a:p>
          <a:p>
            <a:pPr marL="0" marR="0" lvl="3"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smtClean="0">
                <a:ln>
                  <a:noFill/>
                </a:ln>
                <a:solidFill>
                  <a:srgbClr val="58595B"/>
                </a:solidFill>
                <a:effectLst/>
                <a:uLnTx/>
                <a:uFillTx/>
                <a:latin typeface="Arial" pitchFamily="34" charset="0"/>
                <a:ea typeface="ＭＳ Ｐゴシック" charset="0"/>
                <a:cs typeface="Arial" pitchFamily="34" charset="0"/>
              </a:rPr>
              <a:t>Fourth level</a:t>
            </a:r>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3CEF120-624F-43CB-B4BA-FF249E5F9F41}" type="datetime1">
              <a:rPr lang="en-US" smtClean="0"/>
              <a:t>8/30/2019</a:t>
            </a:fld>
            <a:endParaRPr lang="en-GB" dirty="0"/>
          </a:p>
        </p:txBody>
      </p:sp>
      <p:sp>
        <p:nvSpPr>
          <p:cNvPr id="4" name="Footer Placeholder 3"/>
          <p:cNvSpPr>
            <a:spLocks noGrp="1"/>
          </p:cNvSpPr>
          <p:nvPr>
            <p:ph type="ftr" sz="quarter" idx="11"/>
          </p:nvPr>
        </p:nvSpPr>
        <p:spPr>
          <a:xfrm>
            <a:off x="0" y="6480000"/>
            <a:ext cx="9144000" cy="378000"/>
          </a:xfrm>
        </p:spPr>
        <p:txBody>
          <a:bodyPr/>
          <a:lstStyle>
            <a:lvl1pPr algn="ctr">
              <a:defRPr lang="en-GB"/>
            </a:lvl1pPr>
          </a:lstStyle>
          <a:p>
            <a:endParaRPr lang="en-GB"/>
          </a:p>
        </p:txBody>
      </p:sp>
      <p:sp>
        <p:nvSpPr>
          <p:cNvPr id="5" name="Slide Number Placeholder 4"/>
          <p:cNvSpPr>
            <a:spLocks noGrp="1"/>
          </p:cNvSpPr>
          <p:nvPr>
            <p:ph type="sldNum" sz="quarter" idx="12"/>
          </p:nvPr>
        </p:nvSpPr>
        <p:spPr/>
        <p:txBody>
          <a:bodyPr/>
          <a:lstStyle/>
          <a:p>
            <a:fld id="{71F9F866-B438-9445-8D9F-1F8FF6608833}" type="slidenum">
              <a:rPr lang="en-GB" smtClean="0"/>
              <a:pPr/>
              <a:t>‹#›</a:t>
            </a:fld>
            <a:endParaRPr lang="en-GB" dirty="0"/>
          </a:p>
        </p:txBody>
      </p:sp>
    </p:spTree>
    <p:extLst>
      <p:ext uri="{BB962C8B-B14F-4D97-AF65-F5344CB8AC3E}">
        <p14:creationId xmlns:p14="http://schemas.microsoft.com/office/powerpoint/2010/main" val="1389451746"/>
      </p:ext>
    </p:extLst>
  </p:cSld>
  <p:clrMapOvr>
    <a:masterClrMapping/>
  </p:clrMapOvr>
  <p:timing>
    <p:tnLst>
      <p:par>
        <p:cTn id="1" dur="indefinite" restart="never" nodeType="tmRoot"/>
      </p:par>
    </p:tnLst>
  </p:timing>
</p:sldLayout>
</file>

<file path=ppt/slideLayouts/slideLayout200.xml><?xml version="1.0" encoding="utf-8"?>
<p:sldLayout xmlns:a="http://schemas.openxmlformats.org/drawingml/2006/main" xmlns:r="http://schemas.openxmlformats.org/officeDocument/2006/relationships" xmlns:p="http://schemas.openxmlformats.org/presentationml/2006/main" preserve="1" userDrawn="1">
  <p:cSld name="11_Text + image">
    <p:spTree>
      <p:nvGrpSpPr>
        <p:cNvPr id="1" name=""/>
        <p:cNvGrpSpPr/>
        <p:nvPr/>
      </p:nvGrpSpPr>
      <p:grpSpPr>
        <a:xfrm>
          <a:off x="0" y="0"/>
          <a:ext cx="0" cy="0"/>
          <a:chOff x="0" y="0"/>
          <a:chExt cx="0" cy="0"/>
        </a:xfrm>
      </p:grpSpPr>
      <p:sp>
        <p:nvSpPr>
          <p:cNvPr id="2" name="Title 1" descr="Ideally your title should fit on one line." title="Slide title"/>
          <p:cNvSpPr>
            <a:spLocks noGrp="1"/>
          </p:cNvSpPr>
          <p:nvPr>
            <p:ph type="title"/>
          </p:nvPr>
        </p:nvSpPr>
        <p:spPr/>
        <p:txBody>
          <a:bodyPr/>
          <a:lstStyle/>
          <a:p>
            <a:r>
              <a:rPr lang="en-US" smtClean="0"/>
              <a:t>Click to edit Master title style</a:t>
            </a:r>
            <a:endParaRPr lang="en-GB"/>
          </a:p>
        </p:txBody>
      </p:sp>
      <p:sp>
        <p:nvSpPr>
          <p:cNvPr id="9"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4"/>
          </p:nvPr>
        </p:nvSpPr>
        <p:spPr>
          <a:xfrm>
            <a:off x="707515" y="3600451"/>
            <a:ext cx="3612072" cy="2870200"/>
          </a:xfrm>
          <a:prstGeom prst="round2SameRect">
            <a:avLst>
              <a:gd name="adj1" fmla="val 1788"/>
              <a:gd name="adj2" fmla="val 0"/>
            </a:avLst>
          </a:prstGeom>
        </p:spPr>
        <p:txBody>
          <a:bodyPr/>
          <a:lstStyle/>
          <a:p>
            <a:pPr lvl="0"/>
            <a:r>
              <a:rPr lang="en-US" noProof="0" dirty="0" smtClean="0"/>
              <a:t>Click icon to add picture</a:t>
            </a:r>
            <a:endParaRPr lang="en-GB" noProof="0" dirty="0"/>
          </a:p>
        </p:txBody>
      </p:sp>
      <p:sp>
        <p:nvSpPr>
          <p:cNvPr id="98" name="Text Placeholder 6" descr="First level - paragraph text&#10;Second level - bullet 1&#10;Third level - bullet 2&#10;&#10;No more than 100 words per slide" title="Main text copy"/>
          <p:cNvSpPr>
            <a:spLocks noGrp="1"/>
          </p:cNvSpPr>
          <p:nvPr>
            <p:ph type="body" sz="quarter" idx="13"/>
          </p:nvPr>
        </p:nvSpPr>
        <p:spPr>
          <a:xfrm>
            <a:off x="720724" y="2160587"/>
            <a:ext cx="7558843" cy="1079501"/>
          </a:xfrm>
          <a:prstGeom prst="rect">
            <a:avLst/>
          </a:prstGeom>
        </p:spPr>
        <p:txBody>
          <a:bodyPr>
            <a:normAutofit/>
          </a:bodyPr>
          <a:lstStyle>
            <a:lvl1pPr marL="0" marR="0" indent="0" algn="l" defTabSz="914400" rtl="0" eaLnBrk="0" fontAlgn="base" latinLnBrk="0" hangingPunct="0">
              <a:lnSpc>
                <a:spcPct val="100000"/>
              </a:lnSpc>
              <a:spcBef>
                <a:spcPts val="0"/>
              </a:spcBef>
              <a:spcAft>
                <a:spcPts val="600"/>
              </a:spcAft>
              <a:buClrTx/>
              <a:buSzTx/>
              <a:buFontTx/>
              <a:buNone/>
              <a:tabLst/>
              <a:defRPr sz="2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600"/>
              </a:spcAft>
              <a:buClrTx/>
              <a:buSzTx/>
              <a:buFont typeface="Arial" charset="0"/>
              <a:buChar char="•"/>
              <a:tabLst/>
              <a:defRPr>
                <a:solidFill>
                  <a:schemeClr val="tx1"/>
                </a:solidFill>
                <a:latin typeface="Franklin Gothic Book"/>
                <a:ea typeface="Franklin Gothic Book"/>
                <a:cs typeface="Franklin Gothic Book"/>
              </a:defRPr>
            </a:lvl2pPr>
            <a:lvl3pPr marL="360000" marR="0" indent="-180000" algn="l" defTabSz="914400" rtl="0" eaLnBrk="0" fontAlgn="base" latinLnBrk="0" hangingPunct="0">
              <a:lnSpc>
                <a:spcPct val="100000"/>
              </a:lnSpc>
              <a:spcBef>
                <a:spcPts val="0"/>
              </a:spcBef>
              <a:spcAft>
                <a:spcPts val="600"/>
              </a:spcAft>
              <a:buClrTx/>
              <a:buSzTx/>
              <a:buFont typeface="Arial"/>
              <a:buChar char="•"/>
              <a:tabLst/>
              <a:defRPr>
                <a:solidFill>
                  <a:schemeClr val="tx1"/>
                </a:solidFill>
                <a:latin typeface="Franklin Gothic Book"/>
                <a:ea typeface="Franklin Gothic Book"/>
                <a:cs typeface="Franklin Gothic Book"/>
              </a:defRPr>
            </a:lvl3pPr>
            <a:lvl4pPr marL="360000" marR="0" indent="0" algn="l" defTabSz="914400" rtl="0" eaLnBrk="0" fontAlgn="base" latinLnBrk="0" hangingPunct="0">
              <a:lnSpc>
                <a:spcPct val="100000"/>
              </a:lnSpc>
              <a:spcBef>
                <a:spcPts val="0"/>
              </a:spcBef>
              <a:spcAft>
                <a:spcPts val="600"/>
              </a:spcAft>
              <a:buClrTx/>
              <a:buSzTx/>
              <a:buFont typeface="Arial"/>
              <a:buNone/>
              <a:tabLst/>
              <a:defRPr>
                <a:latin typeface="Franklin Gothic Book"/>
                <a:ea typeface="Franklin Gothic Book"/>
                <a:cs typeface="Franklin Gothic Book"/>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ＭＳ Ｐゴシック" charset="0"/>
                <a:cs typeface="Arial" pitchFamily="34" charset="0"/>
              </a:rPr>
              <a:t>Click to edit Master text styles</a:t>
            </a:r>
          </a:p>
          <a:p>
            <a:pPr marL="179388" marR="0" lvl="1" indent="-179388" algn="l" defTabSz="914400" rtl="0" eaLnBrk="0" fontAlgn="base" latinLnBrk="0" hangingPunct="0">
              <a:lnSpc>
                <a:spcPct val="100000"/>
              </a:lnSpc>
              <a:spcBef>
                <a:spcPts val="0"/>
              </a:spcBef>
              <a:spcAft>
                <a:spcPts val="1200"/>
              </a:spcAft>
              <a:buClrTx/>
              <a:buSzTx/>
              <a:buFont typeface="Arial" charset="0"/>
              <a:buChar char="•"/>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Arial" charset="0"/>
                <a:cs typeface="Arial" pitchFamily="34" charset="0"/>
              </a:rPr>
              <a:t>Second level</a:t>
            </a:r>
          </a:p>
          <a:p>
            <a:pPr marL="360000" marR="0" lvl="2"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Arial" charset="0"/>
                <a:cs typeface="Arial" pitchFamily="34" charset="0"/>
              </a:rPr>
              <a:t>Third level</a:t>
            </a:r>
          </a:p>
          <a:p>
            <a:pPr marL="540000" marR="0" lvl="3" indent="-180000" algn="l" defTabSz="914400" rtl="0" eaLnBrk="0" fontAlgn="base" latinLnBrk="0" hangingPunct="0">
              <a:lnSpc>
                <a:spcPct val="100000"/>
              </a:lnSpc>
              <a:spcBef>
                <a:spcPts val="0"/>
              </a:spcBef>
              <a:spcAft>
                <a:spcPts val="1200"/>
              </a:spcAft>
              <a:buClrTx/>
              <a:buSzTx/>
              <a:buFont typeface="Arial"/>
              <a:buChar char="•"/>
              <a:tabLst/>
              <a:defRPr/>
            </a:pPr>
            <a:endParaRPr kumimoji="0" lang="en-US" sz="1200" b="0" i="0" u="none" strike="noStrike" kern="1200" cap="none" spc="0" normalizeH="0" baseline="0" noProof="0" dirty="0" smtClean="0">
              <a:ln>
                <a:noFill/>
              </a:ln>
              <a:solidFill>
                <a:srgbClr val="58595B"/>
              </a:solidFill>
              <a:effectLst/>
              <a:uLnTx/>
              <a:uFillTx/>
              <a:latin typeface="Arial" pitchFamily="34" charset="0"/>
              <a:ea typeface="Arial" charset="0"/>
              <a:cs typeface="Arial" pitchFamily="34" charset="0"/>
            </a:endParaRPr>
          </a:p>
        </p:txBody>
      </p:sp>
      <p:sp>
        <p:nvSpPr>
          <p:cNvPr id="99"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0D30CDCE-BFD5-4B00-A87C-EAFBC7099F7F}" type="datetime1">
              <a:rPr lang="en-US" smtClean="0"/>
              <a:t>8/30/2019</a:t>
            </a:fld>
            <a:endParaRPr lang="en-GB" dirty="0"/>
          </a:p>
        </p:txBody>
      </p:sp>
      <p:sp>
        <p:nvSpPr>
          <p:cNvPr id="100"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102"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
        <p:nvSpPr>
          <p:cNvPr id="101"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5"/>
          </p:nvPr>
        </p:nvSpPr>
        <p:spPr>
          <a:xfrm>
            <a:off x="4678361" y="3600450"/>
            <a:ext cx="3601206" cy="2870200"/>
          </a:xfrm>
          <a:prstGeom prst="round2SameRect">
            <a:avLst>
              <a:gd name="adj1" fmla="val 1788"/>
              <a:gd name="adj2" fmla="val 0"/>
            </a:avLst>
          </a:prstGeom>
        </p:spPr>
        <p:txBody>
          <a:bodyPr/>
          <a:lstStyle/>
          <a:p>
            <a:pPr lvl="0"/>
            <a:r>
              <a:rPr lang="en-US" noProof="0" dirty="0" smtClean="0"/>
              <a:t>Click icon to add picture</a:t>
            </a:r>
            <a:endParaRPr lang="en-GB" noProof="0" dirty="0"/>
          </a:p>
        </p:txBody>
      </p:sp>
    </p:spTree>
    <p:extLst>
      <p:ext uri="{BB962C8B-B14F-4D97-AF65-F5344CB8AC3E}">
        <p14:creationId xmlns:p14="http://schemas.microsoft.com/office/powerpoint/2010/main" val="177114122"/>
      </p:ext>
    </p:extLst>
  </p:cSld>
  <p:clrMapOvr>
    <a:masterClrMapping/>
  </p:clrMapOvr>
  <p:timing>
    <p:tnLst>
      <p:par>
        <p:cTn id="1" dur="indefinite" restart="never" nodeType="tmRoot"/>
      </p:par>
    </p:tnLst>
  </p:timing>
</p:sldLayout>
</file>

<file path=ppt/slideLayouts/slideLayout201.xml><?xml version="1.0" encoding="utf-8"?>
<p:sldLayout xmlns:a="http://schemas.openxmlformats.org/drawingml/2006/main" xmlns:r="http://schemas.openxmlformats.org/officeDocument/2006/relationships" xmlns:p="http://schemas.openxmlformats.org/presentationml/2006/main" preserve="1" userDrawn="1">
  <p:cSld name="3_Text + image">
    <p:spTree>
      <p:nvGrpSpPr>
        <p:cNvPr id="1" name=""/>
        <p:cNvGrpSpPr/>
        <p:nvPr/>
      </p:nvGrpSpPr>
      <p:grpSpPr>
        <a:xfrm>
          <a:off x="0" y="0"/>
          <a:ext cx="0" cy="0"/>
          <a:chOff x="0" y="0"/>
          <a:chExt cx="0" cy="0"/>
        </a:xfrm>
      </p:grpSpPr>
      <p:sp>
        <p:nvSpPr>
          <p:cNvPr id="2" name="Title 1" descr="Ideally your title should fit on one line." title="Slide title"/>
          <p:cNvSpPr>
            <a:spLocks noGrp="1"/>
          </p:cNvSpPr>
          <p:nvPr>
            <p:ph type="title"/>
          </p:nvPr>
        </p:nvSpPr>
        <p:spPr/>
        <p:txBody>
          <a:bodyPr/>
          <a:lstStyle/>
          <a:p>
            <a:r>
              <a:rPr lang="en-US" smtClean="0"/>
              <a:t>Click to edit Master title style</a:t>
            </a:r>
            <a:endParaRPr lang="en-GB"/>
          </a:p>
        </p:txBody>
      </p:sp>
      <p:sp>
        <p:nvSpPr>
          <p:cNvPr id="7" name="Text Placeholder 6" descr="First level - paragraph text&#10;Second level - bullet 1&#10;Third level - bullet 2&#10;&#10;No more than 100 words per slide" title="Main text copy"/>
          <p:cNvSpPr>
            <a:spLocks noGrp="1"/>
          </p:cNvSpPr>
          <p:nvPr>
            <p:ph type="body" sz="quarter" idx="13"/>
          </p:nvPr>
        </p:nvSpPr>
        <p:spPr>
          <a:xfrm>
            <a:off x="720724" y="2160587"/>
            <a:ext cx="2517775" cy="3779411"/>
          </a:xfrm>
          <a:prstGeom prst="rect">
            <a:avLst/>
          </a:prstGeom>
        </p:spPr>
        <p:txBody>
          <a:bodyPr>
            <a:normAutofit/>
          </a:bodyPr>
          <a:lstStyle>
            <a:lvl1pPr marL="0" marR="0" indent="0" algn="l" defTabSz="914400" rtl="0" eaLnBrk="0" fontAlgn="base" latinLnBrk="0" hangingPunct="0">
              <a:lnSpc>
                <a:spcPct val="100000"/>
              </a:lnSpc>
              <a:spcBef>
                <a:spcPts val="0"/>
              </a:spcBef>
              <a:spcAft>
                <a:spcPts val="1200"/>
              </a:spcAft>
              <a:buClrTx/>
              <a:buSzTx/>
              <a:buFontTx/>
              <a:buNone/>
              <a:tabLst/>
              <a:defRPr sz="2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solidFill>
                  <a:schemeClr val="tx1"/>
                </a:solidFill>
                <a:latin typeface="Franklin Gothic Book"/>
                <a:ea typeface="Franklin Gothic Book"/>
                <a:cs typeface="Franklin Gothic Book"/>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solidFill>
                  <a:schemeClr val="tx1"/>
                </a:solidFill>
                <a:latin typeface="Franklin Gothic Book"/>
                <a:ea typeface="Franklin Gothic Book"/>
                <a:cs typeface="Franklin Gothic Book"/>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atin typeface="Franklin Gothic Book"/>
                <a:ea typeface="Franklin Gothic Book"/>
                <a:cs typeface="Franklin Gothic Book"/>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ＭＳ Ｐゴシック" charset="0"/>
                <a:cs typeface="Arial" pitchFamily="34" charset="0"/>
              </a:rPr>
              <a:t>Click to edit Master text styles</a:t>
            </a:r>
          </a:p>
          <a:p>
            <a:pPr marL="179388" marR="0" lvl="1" indent="-179388" algn="l" defTabSz="914400" rtl="0" eaLnBrk="0" fontAlgn="base" latinLnBrk="0" hangingPunct="0">
              <a:lnSpc>
                <a:spcPct val="100000"/>
              </a:lnSpc>
              <a:spcBef>
                <a:spcPts val="0"/>
              </a:spcBef>
              <a:spcAft>
                <a:spcPts val="1200"/>
              </a:spcAft>
              <a:buClrTx/>
              <a:buSzTx/>
              <a:buFont typeface="Arial" charset="0"/>
              <a:buChar char="•"/>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Arial" charset="0"/>
                <a:cs typeface="Arial" pitchFamily="34" charset="0"/>
              </a:rPr>
              <a:t>Second level</a:t>
            </a:r>
          </a:p>
          <a:p>
            <a:pPr marL="360000" marR="0" lvl="2"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Arial" charset="0"/>
                <a:cs typeface="Arial" pitchFamily="34" charset="0"/>
              </a:rPr>
              <a:t>Third level</a:t>
            </a:r>
          </a:p>
          <a:p>
            <a:pPr marL="540000" marR="0" lvl="3"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Arial" charset="0"/>
                <a:cs typeface="Arial" pitchFamily="34" charset="0"/>
              </a:rPr>
              <a:t>Fourth level</a:t>
            </a:r>
          </a:p>
        </p:txBody>
      </p:sp>
      <p:sp>
        <p:nvSpPr>
          <p:cNvPr id="103"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7"/>
          </p:nvPr>
        </p:nvSpPr>
        <p:spPr>
          <a:xfrm>
            <a:off x="3598861" y="2160587"/>
            <a:ext cx="2159000" cy="3779411"/>
          </a:xfrm>
          <a:prstGeom prst="roundRect">
            <a:avLst>
              <a:gd name="adj" fmla="val 5286"/>
            </a:avLst>
          </a:prstGeom>
        </p:spPr>
        <p:txBody>
          <a:bodyPr/>
          <a:lstStyle/>
          <a:p>
            <a:pPr lvl="0"/>
            <a:r>
              <a:rPr lang="en-US" noProof="0" dirty="0" smtClean="0"/>
              <a:t>Click icon to add picture</a:t>
            </a:r>
            <a:endParaRPr lang="en-GB" noProof="0" dirty="0"/>
          </a:p>
        </p:txBody>
      </p:sp>
      <p:sp>
        <p:nvSpPr>
          <p:cNvPr id="100"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8"/>
          </p:nvPr>
        </p:nvSpPr>
        <p:spPr>
          <a:xfrm>
            <a:off x="6118223" y="2180103"/>
            <a:ext cx="2159000" cy="3779411"/>
          </a:xfrm>
          <a:prstGeom prst="roundRect">
            <a:avLst>
              <a:gd name="adj" fmla="val 5286"/>
            </a:avLst>
          </a:prstGeom>
        </p:spPr>
        <p:txBody>
          <a:bodyPr/>
          <a:lstStyle/>
          <a:p>
            <a:pPr lvl="0"/>
            <a:r>
              <a:rPr lang="en-US" noProof="0" dirty="0" smtClean="0"/>
              <a:t>Click icon to add picture</a:t>
            </a:r>
            <a:endParaRPr lang="en-GB" noProof="0" dirty="0"/>
          </a:p>
        </p:txBody>
      </p:sp>
      <p:sp>
        <p:nvSpPr>
          <p:cNvPr id="102"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F2C5DADB-E31A-4536-A63B-D1F9C19B3384}" type="datetime1">
              <a:rPr lang="en-US" smtClean="0"/>
              <a:t>8/30/2019</a:t>
            </a:fld>
            <a:endParaRPr lang="en-GB" dirty="0"/>
          </a:p>
        </p:txBody>
      </p:sp>
      <p:sp>
        <p:nvSpPr>
          <p:cNvPr id="104"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101"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Tree>
    <p:extLst>
      <p:ext uri="{BB962C8B-B14F-4D97-AF65-F5344CB8AC3E}">
        <p14:creationId xmlns:p14="http://schemas.microsoft.com/office/powerpoint/2010/main" val="2098687126"/>
      </p:ext>
    </p:extLst>
  </p:cSld>
  <p:clrMapOvr>
    <a:masterClrMapping/>
  </p:clrMapOvr>
  <p:timing>
    <p:tnLst>
      <p:par>
        <p:cTn id="1" dur="indefinite" restart="never" nodeType="tmRoot"/>
      </p:par>
    </p:tnLst>
  </p:timing>
</p:sldLayout>
</file>

<file path=ppt/slideLayouts/slideLayout202.xml><?xml version="1.0" encoding="utf-8"?>
<p:sldLayout xmlns:a="http://schemas.openxmlformats.org/drawingml/2006/main" xmlns:r="http://schemas.openxmlformats.org/officeDocument/2006/relationships" xmlns:p="http://schemas.openxmlformats.org/presentationml/2006/main" preserve="1" userDrawn="1">
  <p:cSld name="7_Text + image">
    <p:spTree>
      <p:nvGrpSpPr>
        <p:cNvPr id="1" name=""/>
        <p:cNvGrpSpPr/>
        <p:nvPr/>
      </p:nvGrpSpPr>
      <p:grpSpPr>
        <a:xfrm>
          <a:off x="0" y="0"/>
          <a:ext cx="0" cy="0"/>
          <a:chOff x="0" y="0"/>
          <a:chExt cx="0" cy="0"/>
        </a:xfrm>
      </p:grpSpPr>
      <p:sp>
        <p:nvSpPr>
          <p:cNvPr id="2" name="Title 1" descr="Ideally your title should fit on one line." title="Slide title"/>
          <p:cNvSpPr>
            <a:spLocks noGrp="1"/>
          </p:cNvSpPr>
          <p:nvPr>
            <p:ph type="title"/>
          </p:nvPr>
        </p:nvSpPr>
        <p:spPr/>
        <p:txBody>
          <a:bodyPr/>
          <a:lstStyle/>
          <a:p>
            <a:r>
              <a:rPr lang="en-US" smtClean="0"/>
              <a:t>Click to edit Master title style</a:t>
            </a:r>
            <a:endParaRPr lang="en-GB"/>
          </a:p>
        </p:txBody>
      </p:sp>
      <p:sp>
        <p:nvSpPr>
          <p:cNvPr id="7" name="Text Placeholder 6" descr="First level - paragraph text&#10;Second level - bullet 1&#10;Third level - bullet 2&#10;&#10;No more than 100 words per slide" title="Main text copy"/>
          <p:cNvSpPr>
            <a:spLocks noGrp="1"/>
          </p:cNvSpPr>
          <p:nvPr>
            <p:ph type="body" sz="quarter" idx="13"/>
          </p:nvPr>
        </p:nvSpPr>
        <p:spPr>
          <a:xfrm>
            <a:off x="720724" y="2160587"/>
            <a:ext cx="2517775" cy="3779411"/>
          </a:xfrm>
          <a:prstGeom prst="rect">
            <a:avLst/>
          </a:prstGeom>
        </p:spPr>
        <p:txBody>
          <a:bodyPr>
            <a:normAutofit/>
          </a:bodyPr>
          <a:lstStyle>
            <a:lvl1pPr marL="0" marR="0" indent="0" algn="l" defTabSz="914400" rtl="0" eaLnBrk="0" fontAlgn="base" latinLnBrk="0" hangingPunct="0">
              <a:lnSpc>
                <a:spcPct val="100000"/>
              </a:lnSpc>
              <a:spcBef>
                <a:spcPts val="0"/>
              </a:spcBef>
              <a:spcAft>
                <a:spcPts val="1200"/>
              </a:spcAft>
              <a:buClrTx/>
              <a:buSzTx/>
              <a:buFontTx/>
              <a:buNone/>
              <a:tabLst/>
              <a:defRPr sz="2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solidFill>
                  <a:schemeClr val="tx1"/>
                </a:solidFill>
                <a:latin typeface="Franklin Gothic Book"/>
                <a:ea typeface="Franklin Gothic Book"/>
                <a:cs typeface="Franklin Gothic Book"/>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solidFill>
                  <a:schemeClr val="tx1"/>
                </a:solidFill>
                <a:latin typeface="Franklin Gothic Book"/>
                <a:ea typeface="Franklin Gothic Book"/>
                <a:cs typeface="Franklin Gothic Book"/>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atin typeface="Franklin Gothic Book"/>
                <a:ea typeface="Franklin Gothic Book"/>
                <a:cs typeface="Franklin Gothic Book"/>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ＭＳ Ｐゴシック" charset="0"/>
                <a:cs typeface="Arial" pitchFamily="34" charset="0"/>
              </a:rPr>
              <a:t>Click to edit Master text styles</a:t>
            </a:r>
          </a:p>
          <a:p>
            <a:pPr marL="179388" marR="0" lvl="1" indent="-179388" algn="l" defTabSz="914400" rtl="0" eaLnBrk="0" fontAlgn="base" latinLnBrk="0" hangingPunct="0">
              <a:lnSpc>
                <a:spcPct val="100000"/>
              </a:lnSpc>
              <a:spcBef>
                <a:spcPts val="0"/>
              </a:spcBef>
              <a:spcAft>
                <a:spcPts val="1200"/>
              </a:spcAft>
              <a:buClrTx/>
              <a:buSzTx/>
              <a:buFont typeface="Arial" charset="0"/>
              <a:buChar char="•"/>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Arial" charset="0"/>
                <a:cs typeface="Arial" pitchFamily="34" charset="0"/>
              </a:rPr>
              <a:t>Second level</a:t>
            </a:r>
          </a:p>
          <a:p>
            <a:pPr marL="360000" marR="0" lvl="2"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Arial" charset="0"/>
                <a:cs typeface="Arial" pitchFamily="34" charset="0"/>
              </a:rPr>
              <a:t>Third level</a:t>
            </a:r>
          </a:p>
          <a:p>
            <a:pPr marL="540000" marR="0" lvl="3"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Arial" charset="0"/>
                <a:cs typeface="Arial" pitchFamily="34" charset="0"/>
              </a:rPr>
              <a:t>Fourth level</a:t>
            </a:r>
          </a:p>
        </p:txBody>
      </p:sp>
      <p:sp>
        <p:nvSpPr>
          <p:cNvPr id="103"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7"/>
          </p:nvPr>
        </p:nvSpPr>
        <p:spPr>
          <a:xfrm>
            <a:off x="3598860" y="2160588"/>
            <a:ext cx="5043235" cy="1800226"/>
          </a:xfrm>
          <a:prstGeom prst="roundRect">
            <a:avLst>
              <a:gd name="adj" fmla="val 5286"/>
            </a:avLst>
          </a:prstGeom>
        </p:spPr>
        <p:txBody>
          <a:bodyPr/>
          <a:lstStyle/>
          <a:p>
            <a:pPr lvl="0"/>
            <a:r>
              <a:rPr lang="en-US" noProof="0" dirty="0" smtClean="0"/>
              <a:t>Click icon to add picture</a:t>
            </a:r>
            <a:endParaRPr lang="en-GB" noProof="0" dirty="0"/>
          </a:p>
        </p:txBody>
      </p:sp>
      <p:sp>
        <p:nvSpPr>
          <p:cNvPr id="100"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8"/>
          </p:nvPr>
        </p:nvSpPr>
        <p:spPr>
          <a:xfrm>
            <a:off x="3598860" y="4319588"/>
            <a:ext cx="5040708" cy="1639926"/>
          </a:xfrm>
          <a:prstGeom prst="roundRect">
            <a:avLst>
              <a:gd name="adj" fmla="val 5286"/>
            </a:avLst>
          </a:prstGeom>
        </p:spPr>
        <p:txBody>
          <a:bodyPr/>
          <a:lstStyle/>
          <a:p>
            <a:pPr lvl="0"/>
            <a:r>
              <a:rPr lang="en-US" noProof="0" dirty="0" smtClean="0"/>
              <a:t>Click icon to add picture</a:t>
            </a:r>
            <a:endParaRPr lang="en-GB" noProof="0" dirty="0"/>
          </a:p>
        </p:txBody>
      </p:sp>
      <p:sp>
        <p:nvSpPr>
          <p:cNvPr id="101"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7D40D5A9-1B81-4582-B1CC-8FC1953E9478}" type="datetime1">
              <a:rPr lang="en-US" smtClean="0"/>
              <a:t>8/30/2019</a:t>
            </a:fld>
            <a:endParaRPr lang="en-GB" dirty="0"/>
          </a:p>
        </p:txBody>
      </p:sp>
      <p:sp>
        <p:nvSpPr>
          <p:cNvPr id="102"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105"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Tree>
    <p:extLst>
      <p:ext uri="{BB962C8B-B14F-4D97-AF65-F5344CB8AC3E}">
        <p14:creationId xmlns:p14="http://schemas.microsoft.com/office/powerpoint/2010/main" val="3321616204"/>
      </p:ext>
    </p:extLst>
  </p:cSld>
  <p:clrMapOvr>
    <a:masterClrMapping/>
  </p:clrMapOvr>
  <p:timing>
    <p:tnLst>
      <p:par>
        <p:cTn id="1" dur="indefinite" restart="never" nodeType="tmRoot"/>
      </p:par>
    </p:tnLst>
  </p:timing>
</p:sldLayout>
</file>

<file path=ppt/slideLayouts/slideLayout203.xml><?xml version="1.0" encoding="utf-8"?>
<p:sldLayout xmlns:a="http://schemas.openxmlformats.org/drawingml/2006/main" xmlns:r="http://schemas.openxmlformats.org/officeDocument/2006/relationships" xmlns:p="http://schemas.openxmlformats.org/presentationml/2006/main" preserve="1" userDrawn="1">
  <p:cSld name="2_Text + image">
    <p:spTree>
      <p:nvGrpSpPr>
        <p:cNvPr id="1" name=""/>
        <p:cNvGrpSpPr/>
        <p:nvPr/>
      </p:nvGrpSpPr>
      <p:grpSpPr>
        <a:xfrm>
          <a:off x="0" y="0"/>
          <a:ext cx="0" cy="0"/>
          <a:chOff x="0" y="0"/>
          <a:chExt cx="0" cy="0"/>
        </a:xfrm>
      </p:grpSpPr>
      <p:sp>
        <p:nvSpPr>
          <p:cNvPr id="2" name="Title 1" descr="Ideally your title should fit on one line." title="Slide title"/>
          <p:cNvSpPr>
            <a:spLocks noGrp="1"/>
          </p:cNvSpPr>
          <p:nvPr>
            <p:ph type="title"/>
          </p:nvPr>
        </p:nvSpPr>
        <p:spPr/>
        <p:txBody>
          <a:bodyPr/>
          <a:lstStyle/>
          <a:p>
            <a:r>
              <a:rPr lang="en-US" smtClean="0"/>
              <a:t>Click to edit Master title style</a:t>
            </a:r>
            <a:endParaRPr lang="en-GB"/>
          </a:p>
        </p:txBody>
      </p:sp>
      <p:sp>
        <p:nvSpPr>
          <p:cNvPr id="7" name="Text Placeholder 6" descr="First level - paragraph text&#10;Second level - bullet 1&#10;Third level - bullet 2&#10;&#10;No more than 100 words per slide" title="Main text copy"/>
          <p:cNvSpPr>
            <a:spLocks noGrp="1"/>
          </p:cNvSpPr>
          <p:nvPr>
            <p:ph type="body" sz="quarter" idx="13"/>
          </p:nvPr>
        </p:nvSpPr>
        <p:spPr>
          <a:xfrm>
            <a:off x="720724" y="2160587"/>
            <a:ext cx="3957635" cy="3779411"/>
          </a:xfrm>
          <a:prstGeom prst="rect">
            <a:avLst/>
          </a:prstGeom>
        </p:spPr>
        <p:txBody>
          <a:bodyPr>
            <a:normAutofit/>
          </a:bodyPr>
          <a:lstStyle>
            <a:lvl1pPr marL="0" marR="0" indent="0" algn="l" defTabSz="914400" rtl="0" eaLnBrk="0" fontAlgn="base" latinLnBrk="0" hangingPunct="0">
              <a:lnSpc>
                <a:spcPct val="100000"/>
              </a:lnSpc>
              <a:spcBef>
                <a:spcPts val="0"/>
              </a:spcBef>
              <a:spcAft>
                <a:spcPts val="1200"/>
              </a:spcAft>
              <a:buClrTx/>
              <a:buSzTx/>
              <a:buFontTx/>
              <a:buNone/>
              <a:tabLst/>
              <a:defRPr sz="2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solidFill>
                  <a:schemeClr val="tx1"/>
                </a:solidFill>
                <a:latin typeface="Franklin Gothic Book"/>
                <a:ea typeface="Franklin Gothic Book"/>
                <a:cs typeface="Franklin Gothic Book"/>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solidFill>
                  <a:schemeClr val="tx1"/>
                </a:solidFill>
                <a:latin typeface="Franklin Gothic Book"/>
                <a:ea typeface="Franklin Gothic Book"/>
                <a:cs typeface="Franklin Gothic Book"/>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atin typeface="Franklin Gothic Book"/>
                <a:ea typeface="Franklin Gothic Book"/>
                <a:cs typeface="Franklin Gothic Book"/>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ＭＳ Ｐゴシック" charset="0"/>
                <a:cs typeface="Arial" pitchFamily="34" charset="0"/>
              </a:rPr>
              <a:t>Click to edit Master text styles</a:t>
            </a:r>
          </a:p>
          <a:p>
            <a:pPr marL="179388" marR="0" lvl="1" indent="-179388" algn="l" defTabSz="914400" rtl="0" eaLnBrk="0" fontAlgn="base" latinLnBrk="0" hangingPunct="0">
              <a:lnSpc>
                <a:spcPct val="100000"/>
              </a:lnSpc>
              <a:spcBef>
                <a:spcPts val="0"/>
              </a:spcBef>
              <a:spcAft>
                <a:spcPts val="1200"/>
              </a:spcAft>
              <a:buClrTx/>
              <a:buSzTx/>
              <a:buFont typeface="Arial" charset="0"/>
              <a:buChar char="•"/>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Arial" charset="0"/>
                <a:cs typeface="Arial" pitchFamily="34" charset="0"/>
              </a:rPr>
              <a:t>Second level</a:t>
            </a:r>
          </a:p>
          <a:p>
            <a:pPr marL="360000" marR="0" lvl="2"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Arial" charset="0"/>
                <a:cs typeface="Arial" pitchFamily="34" charset="0"/>
              </a:rPr>
              <a:t>Third level</a:t>
            </a:r>
          </a:p>
          <a:p>
            <a:pPr marL="540000" marR="0" lvl="3"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Arial" charset="0"/>
                <a:cs typeface="Arial" pitchFamily="34" charset="0"/>
              </a:rPr>
              <a:t>Fourth level</a:t>
            </a:r>
          </a:p>
        </p:txBody>
      </p:sp>
      <p:sp>
        <p:nvSpPr>
          <p:cNvPr id="9"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4"/>
          </p:nvPr>
        </p:nvSpPr>
        <p:spPr>
          <a:xfrm>
            <a:off x="5038723" y="2160587"/>
            <a:ext cx="1800000" cy="1800226"/>
          </a:xfrm>
          <a:prstGeom prst="roundRect">
            <a:avLst>
              <a:gd name="adj" fmla="val 1665"/>
            </a:avLst>
          </a:prstGeom>
        </p:spPr>
        <p:txBody>
          <a:bodyPr/>
          <a:lstStyle/>
          <a:p>
            <a:pPr lvl="0"/>
            <a:r>
              <a:rPr lang="en-US" noProof="0" dirty="0" smtClean="0"/>
              <a:t>Click icon to add picture</a:t>
            </a:r>
            <a:endParaRPr lang="en-GB" noProof="0" dirty="0"/>
          </a:p>
        </p:txBody>
      </p:sp>
      <p:sp>
        <p:nvSpPr>
          <p:cNvPr id="100"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5"/>
          </p:nvPr>
        </p:nvSpPr>
        <p:spPr>
          <a:xfrm>
            <a:off x="7020035" y="2160588"/>
            <a:ext cx="1619275" cy="1089346"/>
          </a:xfrm>
          <a:prstGeom prst="roundRect">
            <a:avLst>
              <a:gd name="adj" fmla="val 5742"/>
            </a:avLst>
          </a:prstGeom>
        </p:spPr>
        <p:txBody>
          <a:bodyPr/>
          <a:lstStyle/>
          <a:p>
            <a:pPr lvl="0"/>
            <a:r>
              <a:rPr lang="en-US" noProof="0" dirty="0" smtClean="0"/>
              <a:t>Click icon to add picture</a:t>
            </a:r>
            <a:endParaRPr lang="en-GB" noProof="0" dirty="0"/>
          </a:p>
        </p:txBody>
      </p:sp>
      <p:sp>
        <p:nvSpPr>
          <p:cNvPr id="101"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6"/>
          </p:nvPr>
        </p:nvSpPr>
        <p:spPr>
          <a:xfrm>
            <a:off x="5038724" y="4140313"/>
            <a:ext cx="1440000" cy="1800000"/>
          </a:xfrm>
          <a:prstGeom prst="roundRect">
            <a:avLst>
              <a:gd name="adj" fmla="val 4466"/>
            </a:avLst>
          </a:prstGeom>
        </p:spPr>
        <p:txBody>
          <a:bodyPr/>
          <a:lstStyle/>
          <a:p>
            <a:pPr lvl="0"/>
            <a:r>
              <a:rPr lang="en-US" noProof="0" dirty="0" smtClean="0"/>
              <a:t>Click icon to add picture</a:t>
            </a:r>
            <a:endParaRPr lang="en-GB" noProof="0" dirty="0"/>
          </a:p>
        </p:txBody>
      </p:sp>
      <p:sp>
        <p:nvSpPr>
          <p:cNvPr id="102"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7"/>
          </p:nvPr>
        </p:nvSpPr>
        <p:spPr>
          <a:xfrm>
            <a:off x="7199310" y="3419950"/>
            <a:ext cx="1440000" cy="1260000"/>
          </a:xfrm>
          <a:prstGeom prst="roundRect">
            <a:avLst>
              <a:gd name="adj" fmla="val 5336"/>
            </a:avLst>
          </a:prstGeom>
        </p:spPr>
        <p:txBody>
          <a:bodyPr/>
          <a:lstStyle/>
          <a:p>
            <a:pPr lvl="0"/>
            <a:r>
              <a:rPr lang="en-US" noProof="0" dirty="0" smtClean="0"/>
              <a:t>Click icon to add picture</a:t>
            </a:r>
            <a:endParaRPr lang="en-GB" noProof="0" dirty="0"/>
          </a:p>
        </p:txBody>
      </p:sp>
      <p:sp>
        <p:nvSpPr>
          <p:cNvPr id="104"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8"/>
          </p:nvPr>
        </p:nvSpPr>
        <p:spPr>
          <a:xfrm>
            <a:off x="6663765" y="4863353"/>
            <a:ext cx="1975545" cy="1068054"/>
          </a:xfrm>
          <a:prstGeom prst="roundRect">
            <a:avLst>
              <a:gd name="adj" fmla="val 5591"/>
            </a:avLst>
          </a:prstGeom>
        </p:spPr>
        <p:txBody>
          <a:bodyPr/>
          <a:lstStyle/>
          <a:p>
            <a:pPr lvl="0"/>
            <a:r>
              <a:rPr lang="en-US" noProof="0" dirty="0" smtClean="0"/>
              <a:t>Click icon to add picture</a:t>
            </a:r>
            <a:endParaRPr lang="en-GB" noProof="0" dirty="0"/>
          </a:p>
        </p:txBody>
      </p:sp>
      <p:sp>
        <p:nvSpPr>
          <p:cNvPr id="103"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8340D8E0-2DF4-4239-B468-10BAB5714E85}" type="datetime1">
              <a:rPr lang="en-US" smtClean="0"/>
              <a:t>8/30/2019</a:t>
            </a:fld>
            <a:endParaRPr lang="en-GB" dirty="0"/>
          </a:p>
        </p:txBody>
      </p:sp>
      <p:sp>
        <p:nvSpPr>
          <p:cNvPr id="105"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107"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Tree>
    <p:extLst>
      <p:ext uri="{BB962C8B-B14F-4D97-AF65-F5344CB8AC3E}">
        <p14:creationId xmlns:p14="http://schemas.microsoft.com/office/powerpoint/2010/main" val="3566284081"/>
      </p:ext>
    </p:extLst>
  </p:cSld>
  <p:clrMapOvr>
    <a:masterClrMapping/>
  </p:clrMapOvr>
  <p:timing>
    <p:tnLst>
      <p:par>
        <p:cTn id="1" dur="indefinite" restart="never" nodeType="tmRoot"/>
      </p:par>
    </p:tnLst>
  </p:timing>
</p:sldLayout>
</file>

<file path=ppt/slideLayouts/slideLayout204.xml><?xml version="1.0" encoding="utf-8"?>
<p:sldLayout xmlns:a="http://schemas.openxmlformats.org/drawingml/2006/main" xmlns:r="http://schemas.openxmlformats.org/officeDocument/2006/relationships" xmlns:p="http://schemas.openxmlformats.org/presentationml/2006/main" preserve="1" userDrawn="1">
  <p:cSld name="4_Text + image">
    <p:spTree>
      <p:nvGrpSpPr>
        <p:cNvPr id="1" name=""/>
        <p:cNvGrpSpPr/>
        <p:nvPr/>
      </p:nvGrpSpPr>
      <p:grpSpPr>
        <a:xfrm>
          <a:off x="0" y="0"/>
          <a:ext cx="0" cy="0"/>
          <a:chOff x="0" y="0"/>
          <a:chExt cx="0" cy="0"/>
        </a:xfrm>
      </p:grpSpPr>
      <p:sp>
        <p:nvSpPr>
          <p:cNvPr id="2" name="Title 1" descr="Ideally your title should fit on one line." title="Slide title"/>
          <p:cNvSpPr>
            <a:spLocks noGrp="1"/>
          </p:cNvSpPr>
          <p:nvPr>
            <p:ph type="title"/>
          </p:nvPr>
        </p:nvSpPr>
        <p:spPr/>
        <p:txBody>
          <a:bodyPr/>
          <a:lstStyle/>
          <a:p>
            <a:r>
              <a:rPr lang="en-US" smtClean="0"/>
              <a:t>Click to edit Master title style</a:t>
            </a:r>
            <a:endParaRPr lang="en-GB"/>
          </a:p>
        </p:txBody>
      </p:sp>
      <p:sp>
        <p:nvSpPr>
          <p:cNvPr id="9"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4"/>
          </p:nvPr>
        </p:nvSpPr>
        <p:spPr>
          <a:xfrm>
            <a:off x="720725" y="2160587"/>
            <a:ext cx="2881087" cy="1800226"/>
          </a:xfrm>
          <a:prstGeom prst="roundRect">
            <a:avLst>
              <a:gd name="adj" fmla="val 5400"/>
            </a:avLst>
          </a:prstGeom>
        </p:spPr>
        <p:txBody>
          <a:bodyPr/>
          <a:lstStyle/>
          <a:p>
            <a:pPr lvl="0"/>
            <a:r>
              <a:rPr lang="en-US" noProof="0" dirty="0" smtClean="0"/>
              <a:t>Click icon to add picture</a:t>
            </a:r>
            <a:endParaRPr lang="en-GB" noProof="0" dirty="0"/>
          </a:p>
        </p:txBody>
      </p:sp>
      <p:sp>
        <p:nvSpPr>
          <p:cNvPr id="100"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5"/>
          </p:nvPr>
        </p:nvSpPr>
        <p:spPr>
          <a:xfrm>
            <a:off x="3956773" y="2160587"/>
            <a:ext cx="2521812" cy="1808483"/>
          </a:xfrm>
          <a:prstGeom prst="roundRect">
            <a:avLst>
              <a:gd name="adj" fmla="val 4197"/>
            </a:avLst>
          </a:prstGeom>
        </p:spPr>
        <p:txBody>
          <a:bodyPr/>
          <a:lstStyle/>
          <a:p>
            <a:pPr lvl="0"/>
            <a:r>
              <a:rPr lang="en-US" noProof="0" dirty="0" smtClean="0"/>
              <a:t>Click icon to add picture</a:t>
            </a:r>
            <a:endParaRPr lang="en-GB" noProof="0" dirty="0"/>
          </a:p>
        </p:txBody>
      </p:sp>
      <p:sp>
        <p:nvSpPr>
          <p:cNvPr id="101"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6"/>
          </p:nvPr>
        </p:nvSpPr>
        <p:spPr>
          <a:xfrm>
            <a:off x="2878136" y="4319588"/>
            <a:ext cx="3600588" cy="1800411"/>
          </a:xfrm>
          <a:prstGeom prst="roundRect">
            <a:avLst>
              <a:gd name="adj" fmla="val 4986"/>
            </a:avLst>
          </a:prstGeom>
        </p:spPr>
        <p:txBody>
          <a:bodyPr/>
          <a:lstStyle/>
          <a:p>
            <a:pPr lvl="0"/>
            <a:r>
              <a:rPr lang="en-US" noProof="0" dirty="0" smtClean="0"/>
              <a:t>Click icon to add picture</a:t>
            </a:r>
            <a:endParaRPr lang="en-GB" noProof="0" dirty="0"/>
          </a:p>
        </p:txBody>
      </p:sp>
      <p:sp>
        <p:nvSpPr>
          <p:cNvPr id="102"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7"/>
          </p:nvPr>
        </p:nvSpPr>
        <p:spPr>
          <a:xfrm>
            <a:off x="720725" y="4319588"/>
            <a:ext cx="1797048" cy="1800412"/>
          </a:xfrm>
          <a:prstGeom prst="roundRect">
            <a:avLst>
              <a:gd name="adj" fmla="val 6218"/>
            </a:avLst>
          </a:prstGeom>
        </p:spPr>
        <p:txBody>
          <a:bodyPr/>
          <a:lstStyle/>
          <a:p>
            <a:pPr lvl="0"/>
            <a:r>
              <a:rPr lang="en-US" noProof="0" dirty="0" smtClean="0"/>
              <a:t>Click icon to add picture</a:t>
            </a:r>
            <a:endParaRPr lang="en-GB" noProof="0" dirty="0"/>
          </a:p>
        </p:txBody>
      </p:sp>
      <p:sp>
        <p:nvSpPr>
          <p:cNvPr id="104"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8"/>
          </p:nvPr>
        </p:nvSpPr>
        <p:spPr>
          <a:xfrm>
            <a:off x="6838948" y="2160588"/>
            <a:ext cx="1800620" cy="3959411"/>
          </a:xfrm>
          <a:prstGeom prst="roundRect">
            <a:avLst>
              <a:gd name="adj" fmla="val 3743"/>
            </a:avLst>
          </a:prstGeom>
        </p:spPr>
        <p:txBody>
          <a:bodyPr/>
          <a:lstStyle/>
          <a:p>
            <a:pPr lvl="0"/>
            <a:r>
              <a:rPr lang="en-US" noProof="0" dirty="0" smtClean="0"/>
              <a:t>Click icon to add picture</a:t>
            </a:r>
            <a:endParaRPr lang="en-GB" noProof="0" dirty="0"/>
          </a:p>
        </p:txBody>
      </p:sp>
      <p:sp>
        <p:nvSpPr>
          <p:cNvPr id="103"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51B76399-9FDC-475A-84C7-C013EB2FAA7E}" type="datetime1">
              <a:rPr lang="en-US" smtClean="0"/>
              <a:t>8/30/2019</a:t>
            </a:fld>
            <a:endParaRPr lang="en-GB" dirty="0"/>
          </a:p>
        </p:txBody>
      </p:sp>
      <p:sp>
        <p:nvSpPr>
          <p:cNvPr id="105"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107"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Tree>
    <p:extLst>
      <p:ext uri="{BB962C8B-B14F-4D97-AF65-F5344CB8AC3E}">
        <p14:creationId xmlns:p14="http://schemas.microsoft.com/office/powerpoint/2010/main" val="2369287497"/>
      </p:ext>
    </p:extLst>
  </p:cSld>
  <p:clrMapOvr>
    <a:masterClrMapping/>
  </p:clrMapOvr>
  <p:timing>
    <p:tnLst>
      <p:par>
        <p:cTn id="1" dur="indefinite" restart="never" nodeType="tmRoot"/>
      </p:par>
    </p:tnLst>
  </p:timing>
</p:sldLayout>
</file>

<file path=ppt/slideLayouts/slideLayout205.xml><?xml version="1.0" encoding="utf-8"?>
<p:sldLayout xmlns:a="http://schemas.openxmlformats.org/drawingml/2006/main" xmlns:r="http://schemas.openxmlformats.org/officeDocument/2006/relationships" xmlns:p="http://schemas.openxmlformats.org/presentationml/2006/main" preserve="1" userDrawn="1">
  <p:cSld name="6_Text + image">
    <p:spTree>
      <p:nvGrpSpPr>
        <p:cNvPr id="1" name=""/>
        <p:cNvGrpSpPr/>
        <p:nvPr/>
      </p:nvGrpSpPr>
      <p:grpSpPr>
        <a:xfrm>
          <a:off x="0" y="0"/>
          <a:ext cx="0" cy="0"/>
          <a:chOff x="0" y="0"/>
          <a:chExt cx="0" cy="0"/>
        </a:xfrm>
      </p:grpSpPr>
      <p:sp>
        <p:nvSpPr>
          <p:cNvPr id="2" name="Title 1" descr="Ideally your title should fit on one line." title="Slide title"/>
          <p:cNvSpPr>
            <a:spLocks noGrp="1"/>
          </p:cNvSpPr>
          <p:nvPr>
            <p:ph type="title"/>
          </p:nvPr>
        </p:nvSpPr>
        <p:spPr/>
        <p:txBody>
          <a:bodyPr/>
          <a:lstStyle/>
          <a:p>
            <a:r>
              <a:rPr lang="en-US" smtClean="0"/>
              <a:t>Click to edit Master title style</a:t>
            </a:r>
            <a:endParaRPr lang="en-GB"/>
          </a:p>
        </p:txBody>
      </p:sp>
      <p:sp>
        <p:nvSpPr>
          <p:cNvPr id="9"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4"/>
          </p:nvPr>
        </p:nvSpPr>
        <p:spPr>
          <a:xfrm>
            <a:off x="718634" y="2159588"/>
            <a:ext cx="1800000" cy="1800000"/>
          </a:xfrm>
          <a:prstGeom prst="roundRect">
            <a:avLst>
              <a:gd name="adj" fmla="val 5400"/>
            </a:avLst>
          </a:prstGeom>
        </p:spPr>
        <p:txBody>
          <a:bodyPr>
            <a:normAutofit/>
          </a:bodyPr>
          <a:lstStyle>
            <a:lvl1pPr>
              <a:defRPr sz="1200"/>
            </a:lvl1pPr>
          </a:lstStyle>
          <a:p>
            <a:pPr lvl="0"/>
            <a:r>
              <a:rPr lang="en-US" noProof="0" dirty="0" smtClean="0"/>
              <a:t>Click icon to add picture</a:t>
            </a:r>
            <a:endParaRPr lang="en-GB" noProof="0" dirty="0"/>
          </a:p>
        </p:txBody>
      </p:sp>
      <p:sp>
        <p:nvSpPr>
          <p:cNvPr id="103"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5"/>
          </p:nvPr>
        </p:nvSpPr>
        <p:spPr>
          <a:xfrm>
            <a:off x="717773" y="4319588"/>
            <a:ext cx="1800000" cy="1800000"/>
          </a:xfrm>
          <a:prstGeom prst="roundRect">
            <a:avLst>
              <a:gd name="adj" fmla="val 5400"/>
            </a:avLst>
          </a:prstGeom>
        </p:spPr>
        <p:txBody>
          <a:bodyPr>
            <a:normAutofit/>
          </a:bodyPr>
          <a:lstStyle>
            <a:lvl1pPr>
              <a:defRPr sz="1200"/>
            </a:lvl1pPr>
          </a:lstStyle>
          <a:p>
            <a:pPr lvl="0"/>
            <a:r>
              <a:rPr lang="en-US" noProof="0" dirty="0" smtClean="0"/>
              <a:t>Click icon to add picture</a:t>
            </a:r>
            <a:endParaRPr lang="en-GB" noProof="0" dirty="0"/>
          </a:p>
        </p:txBody>
      </p:sp>
      <p:sp>
        <p:nvSpPr>
          <p:cNvPr id="105"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6"/>
          </p:nvPr>
        </p:nvSpPr>
        <p:spPr>
          <a:xfrm>
            <a:off x="2879724" y="2159588"/>
            <a:ext cx="1800000" cy="1800000"/>
          </a:xfrm>
          <a:prstGeom prst="roundRect">
            <a:avLst>
              <a:gd name="adj" fmla="val 5400"/>
            </a:avLst>
          </a:prstGeom>
        </p:spPr>
        <p:txBody>
          <a:bodyPr>
            <a:normAutofit/>
          </a:bodyPr>
          <a:lstStyle>
            <a:lvl1pPr>
              <a:defRPr sz="1200"/>
            </a:lvl1pPr>
          </a:lstStyle>
          <a:p>
            <a:pPr lvl="0"/>
            <a:r>
              <a:rPr lang="en-US" noProof="0" dirty="0" smtClean="0"/>
              <a:t>Click icon to add picture</a:t>
            </a:r>
            <a:endParaRPr lang="en-GB" noProof="0" dirty="0"/>
          </a:p>
        </p:txBody>
      </p:sp>
      <p:sp>
        <p:nvSpPr>
          <p:cNvPr id="106"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7"/>
          </p:nvPr>
        </p:nvSpPr>
        <p:spPr>
          <a:xfrm>
            <a:off x="2878135" y="4319588"/>
            <a:ext cx="1800000" cy="1800000"/>
          </a:xfrm>
          <a:prstGeom prst="roundRect">
            <a:avLst>
              <a:gd name="adj" fmla="val 5400"/>
            </a:avLst>
          </a:prstGeom>
        </p:spPr>
        <p:txBody>
          <a:bodyPr>
            <a:normAutofit/>
          </a:bodyPr>
          <a:lstStyle>
            <a:lvl1pPr>
              <a:defRPr sz="1200"/>
            </a:lvl1pPr>
          </a:lstStyle>
          <a:p>
            <a:pPr lvl="0"/>
            <a:r>
              <a:rPr lang="en-US" noProof="0" dirty="0" smtClean="0"/>
              <a:t>Click icon to add picture</a:t>
            </a:r>
            <a:endParaRPr lang="en-GB" noProof="0" dirty="0"/>
          </a:p>
        </p:txBody>
      </p:sp>
      <p:sp>
        <p:nvSpPr>
          <p:cNvPr id="110"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20"/>
          </p:nvPr>
        </p:nvSpPr>
        <p:spPr>
          <a:xfrm>
            <a:off x="5036738" y="2159588"/>
            <a:ext cx="1800000" cy="1800000"/>
          </a:xfrm>
          <a:prstGeom prst="roundRect">
            <a:avLst>
              <a:gd name="adj" fmla="val 5400"/>
            </a:avLst>
          </a:prstGeom>
        </p:spPr>
        <p:txBody>
          <a:bodyPr>
            <a:normAutofit/>
          </a:bodyPr>
          <a:lstStyle>
            <a:lvl1pPr>
              <a:defRPr sz="1200"/>
            </a:lvl1pPr>
          </a:lstStyle>
          <a:p>
            <a:pPr lvl="0"/>
            <a:r>
              <a:rPr lang="en-US" noProof="0" dirty="0" smtClean="0"/>
              <a:t>Click icon to add picture</a:t>
            </a:r>
            <a:endParaRPr lang="en-GB" noProof="0" dirty="0"/>
          </a:p>
        </p:txBody>
      </p:sp>
      <p:sp>
        <p:nvSpPr>
          <p:cNvPr id="111"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21"/>
          </p:nvPr>
        </p:nvSpPr>
        <p:spPr>
          <a:xfrm>
            <a:off x="5038723" y="4319588"/>
            <a:ext cx="1800000" cy="1800000"/>
          </a:xfrm>
          <a:prstGeom prst="roundRect">
            <a:avLst>
              <a:gd name="adj" fmla="val 5400"/>
            </a:avLst>
          </a:prstGeom>
        </p:spPr>
        <p:txBody>
          <a:bodyPr>
            <a:normAutofit/>
          </a:bodyPr>
          <a:lstStyle>
            <a:lvl1pPr>
              <a:defRPr sz="1200"/>
            </a:lvl1pPr>
          </a:lstStyle>
          <a:p>
            <a:pPr lvl="0"/>
            <a:r>
              <a:rPr lang="en-US" noProof="0" dirty="0" smtClean="0"/>
              <a:t>Click icon to add picture</a:t>
            </a:r>
            <a:endParaRPr lang="en-GB" noProof="0" dirty="0"/>
          </a:p>
        </p:txBody>
      </p:sp>
      <p:sp>
        <p:nvSpPr>
          <p:cNvPr id="102"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F7029440-E79D-4866-AA19-BF18811D16E2}" type="datetime1">
              <a:rPr lang="en-US" smtClean="0"/>
              <a:t>8/30/2019</a:t>
            </a:fld>
            <a:endParaRPr lang="en-GB" dirty="0"/>
          </a:p>
        </p:txBody>
      </p:sp>
      <p:sp>
        <p:nvSpPr>
          <p:cNvPr id="104"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100"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Tree>
    <p:extLst>
      <p:ext uri="{BB962C8B-B14F-4D97-AF65-F5344CB8AC3E}">
        <p14:creationId xmlns:p14="http://schemas.microsoft.com/office/powerpoint/2010/main" val="1484289546"/>
      </p:ext>
    </p:extLst>
  </p:cSld>
  <p:clrMapOvr>
    <a:masterClrMapping/>
  </p:clrMapOvr>
  <p:timing>
    <p:tnLst>
      <p:par>
        <p:cTn id="1" dur="indefinite" restart="never" nodeType="tmRoot"/>
      </p:par>
    </p:tnLst>
  </p:timing>
</p:sldLayout>
</file>

<file path=ppt/slideLayouts/slideLayout206.xml><?xml version="1.0" encoding="utf-8"?>
<p:sldLayout xmlns:a="http://schemas.openxmlformats.org/drawingml/2006/main" xmlns:r="http://schemas.openxmlformats.org/officeDocument/2006/relationships" xmlns:p="http://schemas.openxmlformats.org/presentationml/2006/main" preserve="1" userDrawn="1">
  <p:cSld name="5_Text + image">
    <p:spTree>
      <p:nvGrpSpPr>
        <p:cNvPr id="1" name=""/>
        <p:cNvGrpSpPr/>
        <p:nvPr/>
      </p:nvGrpSpPr>
      <p:grpSpPr>
        <a:xfrm>
          <a:off x="0" y="0"/>
          <a:ext cx="0" cy="0"/>
          <a:chOff x="0" y="0"/>
          <a:chExt cx="0" cy="0"/>
        </a:xfrm>
      </p:grpSpPr>
      <p:sp>
        <p:nvSpPr>
          <p:cNvPr id="2" name="Title 1" descr="Ideally your title should fit on one line." title="Slide title"/>
          <p:cNvSpPr>
            <a:spLocks noGrp="1"/>
          </p:cNvSpPr>
          <p:nvPr>
            <p:ph type="title"/>
          </p:nvPr>
        </p:nvSpPr>
        <p:spPr/>
        <p:txBody>
          <a:bodyPr/>
          <a:lstStyle/>
          <a:p>
            <a:r>
              <a:rPr lang="en-US" smtClean="0"/>
              <a:t>Click to edit Master title style</a:t>
            </a:r>
            <a:endParaRPr lang="en-GB"/>
          </a:p>
        </p:txBody>
      </p:sp>
      <p:sp>
        <p:nvSpPr>
          <p:cNvPr id="9"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4"/>
          </p:nvPr>
        </p:nvSpPr>
        <p:spPr>
          <a:xfrm>
            <a:off x="720724" y="2160587"/>
            <a:ext cx="1080000" cy="1079501"/>
          </a:xfrm>
          <a:prstGeom prst="roundRect">
            <a:avLst>
              <a:gd name="adj" fmla="val 5400"/>
            </a:avLst>
          </a:prstGeom>
        </p:spPr>
        <p:txBody>
          <a:bodyPr>
            <a:normAutofit/>
          </a:bodyPr>
          <a:lstStyle>
            <a:lvl1pPr>
              <a:defRPr sz="1200"/>
            </a:lvl1pPr>
          </a:lstStyle>
          <a:p>
            <a:pPr lvl="0"/>
            <a:r>
              <a:rPr lang="en-US" noProof="0" dirty="0" smtClean="0"/>
              <a:t>Click icon to add picture</a:t>
            </a:r>
            <a:endParaRPr lang="en-GB" noProof="0" dirty="0"/>
          </a:p>
        </p:txBody>
      </p:sp>
      <p:sp>
        <p:nvSpPr>
          <p:cNvPr id="103"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5"/>
          </p:nvPr>
        </p:nvSpPr>
        <p:spPr>
          <a:xfrm>
            <a:off x="718635" y="3600449"/>
            <a:ext cx="1080000" cy="1079501"/>
          </a:xfrm>
          <a:prstGeom prst="roundRect">
            <a:avLst>
              <a:gd name="adj" fmla="val 5400"/>
            </a:avLst>
          </a:prstGeom>
        </p:spPr>
        <p:txBody>
          <a:bodyPr>
            <a:normAutofit/>
          </a:bodyPr>
          <a:lstStyle>
            <a:lvl1pPr>
              <a:defRPr sz="1200"/>
            </a:lvl1pPr>
          </a:lstStyle>
          <a:p>
            <a:pPr lvl="0"/>
            <a:r>
              <a:rPr lang="en-US" noProof="0" dirty="0" smtClean="0"/>
              <a:t>Click icon to add picture</a:t>
            </a:r>
            <a:endParaRPr lang="en-GB" noProof="0" dirty="0"/>
          </a:p>
        </p:txBody>
      </p:sp>
      <p:sp>
        <p:nvSpPr>
          <p:cNvPr id="105"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6"/>
          </p:nvPr>
        </p:nvSpPr>
        <p:spPr>
          <a:xfrm>
            <a:off x="2158498" y="2160588"/>
            <a:ext cx="1080000" cy="1079501"/>
          </a:xfrm>
          <a:prstGeom prst="roundRect">
            <a:avLst>
              <a:gd name="adj" fmla="val 5400"/>
            </a:avLst>
          </a:prstGeom>
        </p:spPr>
        <p:txBody>
          <a:bodyPr>
            <a:normAutofit/>
          </a:bodyPr>
          <a:lstStyle>
            <a:lvl1pPr>
              <a:defRPr sz="1200"/>
            </a:lvl1pPr>
          </a:lstStyle>
          <a:p>
            <a:pPr lvl="0"/>
            <a:r>
              <a:rPr lang="en-US" noProof="0" dirty="0" smtClean="0"/>
              <a:t>Click icon to add picture</a:t>
            </a:r>
            <a:endParaRPr lang="en-GB" noProof="0" dirty="0"/>
          </a:p>
        </p:txBody>
      </p:sp>
      <p:sp>
        <p:nvSpPr>
          <p:cNvPr id="106"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7"/>
          </p:nvPr>
        </p:nvSpPr>
        <p:spPr>
          <a:xfrm>
            <a:off x="2146857" y="3600450"/>
            <a:ext cx="1080000" cy="1079501"/>
          </a:xfrm>
          <a:prstGeom prst="roundRect">
            <a:avLst>
              <a:gd name="adj" fmla="val 5400"/>
            </a:avLst>
          </a:prstGeom>
        </p:spPr>
        <p:txBody>
          <a:bodyPr>
            <a:normAutofit/>
          </a:bodyPr>
          <a:lstStyle>
            <a:lvl1pPr>
              <a:defRPr sz="1200"/>
            </a:lvl1pPr>
          </a:lstStyle>
          <a:p>
            <a:pPr lvl="0"/>
            <a:r>
              <a:rPr lang="en-US" noProof="0" dirty="0" smtClean="0"/>
              <a:t>Click icon to add picture</a:t>
            </a:r>
            <a:endParaRPr lang="en-GB" noProof="0" dirty="0"/>
          </a:p>
        </p:txBody>
      </p:sp>
      <p:sp>
        <p:nvSpPr>
          <p:cNvPr id="107"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8"/>
          </p:nvPr>
        </p:nvSpPr>
        <p:spPr>
          <a:xfrm>
            <a:off x="718635" y="5040499"/>
            <a:ext cx="1080000" cy="1079501"/>
          </a:xfrm>
          <a:prstGeom prst="roundRect">
            <a:avLst>
              <a:gd name="adj" fmla="val 5400"/>
            </a:avLst>
          </a:prstGeom>
        </p:spPr>
        <p:txBody>
          <a:bodyPr>
            <a:normAutofit/>
          </a:bodyPr>
          <a:lstStyle>
            <a:lvl1pPr>
              <a:defRPr sz="1200"/>
            </a:lvl1pPr>
          </a:lstStyle>
          <a:p>
            <a:pPr lvl="0"/>
            <a:r>
              <a:rPr lang="en-US" noProof="0" dirty="0" smtClean="0"/>
              <a:t>Click icon to add picture</a:t>
            </a:r>
            <a:endParaRPr lang="en-GB" noProof="0" dirty="0"/>
          </a:p>
        </p:txBody>
      </p:sp>
      <p:sp>
        <p:nvSpPr>
          <p:cNvPr id="108"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9"/>
          </p:nvPr>
        </p:nvSpPr>
        <p:spPr>
          <a:xfrm>
            <a:off x="2146857" y="5040313"/>
            <a:ext cx="1080000" cy="1079501"/>
          </a:xfrm>
          <a:prstGeom prst="roundRect">
            <a:avLst>
              <a:gd name="adj" fmla="val 5400"/>
            </a:avLst>
          </a:prstGeom>
        </p:spPr>
        <p:txBody>
          <a:bodyPr>
            <a:normAutofit/>
          </a:bodyPr>
          <a:lstStyle>
            <a:lvl1pPr>
              <a:defRPr sz="1200"/>
            </a:lvl1pPr>
          </a:lstStyle>
          <a:p>
            <a:pPr lvl="0"/>
            <a:r>
              <a:rPr lang="en-US" noProof="0" dirty="0" smtClean="0"/>
              <a:t>Click icon to add picture</a:t>
            </a:r>
            <a:endParaRPr lang="en-GB" noProof="0" dirty="0"/>
          </a:p>
        </p:txBody>
      </p:sp>
      <p:sp>
        <p:nvSpPr>
          <p:cNvPr id="110"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20"/>
          </p:nvPr>
        </p:nvSpPr>
        <p:spPr>
          <a:xfrm>
            <a:off x="3600950" y="2160588"/>
            <a:ext cx="1080000" cy="1079501"/>
          </a:xfrm>
          <a:prstGeom prst="roundRect">
            <a:avLst>
              <a:gd name="adj" fmla="val 5400"/>
            </a:avLst>
          </a:prstGeom>
        </p:spPr>
        <p:txBody>
          <a:bodyPr>
            <a:normAutofit/>
          </a:bodyPr>
          <a:lstStyle>
            <a:lvl1pPr>
              <a:defRPr sz="1200"/>
            </a:lvl1pPr>
          </a:lstStyle>
          <a:p>
            <a:pPr lvl="0"/>
            <a:r>
              <a:rPr lang="en-US" noProof="0" dirty="0" smtClean="0"/>
              <a:t>Click icon to add picture</a:t>
            </a:r>
            <a:endParaRPr lang="en-GB" noProof="0" dirty="0"/>
          </a:p>
        </p:txBody>
      </p:sp>
      <p:sp>
        <p:nvSpPr>
          <p:cNvPr id="111"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21"/>
          </p:nvPr>
        </p:nvSpPr>
        <p:spPr>
          <a:xfrm>
            <a:off x="3598861" y="3600450"/>
            <a:ext cx="1080000" cy="1079501"/>
          </a:xfrm>
          <a:prstGeom prst="roundRect">
            <a:avLst>
              <a:gd name="adj" fmla="val 5400"/>
            </a:avLst>
          </a:prstGeom>
        </p:spPr>
        <p:txBody>
          <a:bodyPr>
            <a:normAutofit/>
          </a:bodyPr>
          <a:lstStyle>
            <a:lvl1pPr>
              <a:defRPr sz="1200"/>
            </a:lvl1pPr>
          </a:lstStyle>
          <a:p>
            <a:pPr lvl="0"/>
            <a:r>
              <a:rPr lang="en-US" noProof="0" dirty="0" smtClean="0"/>
              <a:t>Click icon to add picture</a:t>
            </a:r>
            <a:endParaRPr lang="en-GB" noProof="0" dirty="0"/>
          </a:p>
        </p:txBody>
      </p:sp>
      <p:sp>
        <p:nvSpPr>
          <p:cNvPr id="112"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22"/>
          </p:nvPr>
        </p:nvSpPr>
        <p:spPr>
          <a:xfrm>
            <a:off x="5038724" y="2160589"/>
            <a:ext cx="1080000" cy="1079501"/>
          </a:xfrm>
          <a:prstGeom prst="roundRect">
            <a:avLst>
              <a:gd name="adj" fmla="val 5400"/>
            </a:avLst>
          </a:prstGeom>
        </p:spPr>
        <p:txBody>
          <a:bodyPr>
            <a:normAutofit/>
          </a:bodyPr>
          <a:lstStyle>
            <a:lvl1pPr>
              <a:defRPr sz="1200"/>
            </a:lvl1pPr>
          </a:lstStyle>
          <a:p>
            <a:pPr lvl="0"/>
            <a:r>
              <a:rPr lang="en-US" noProof="0" dirty="0" smtClean="0"/>
              <a:t>Click icon to add picture</a:t>
            </a:r>
            <a:endParaRPr lang="en-GB" noProof="0" dirty="0"/>
          </a:p>
        </p:txBody>
      </p:sp>
      <p:sp>
        <p:nvSpPr>
          <p:cNvPr id="113"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23"/>
          </p:nvPr>
        </p:nvSpPr>
        <p:spPr>
          <a:xfrm>
            <a:off x="5027083" y="3600451"/>
            <a:ext cx="1080000" cy="1079501"/>
          </a:xfrm>
          <a:prstGeom prst="roundRect">
            <a:avLst>
              <a:gd name="adj" fmla="val 5400"/>
            </a:avLst>
          </a:prstGeom>
        </p:spPr>
        <p:txBody>
          <a:bodyPr>
            <a:normAutofit/>
          </a:bodyPr>
          <a:lstStyle>
            <a:lvl1pPr>
              <a:defRPr sz="1200"/>
            </a:lvl1pPr>
          </a:lstStyle>
          <a:p>
            <a:pPr lvl="0"/>
            <a:r>
              <a:rPr lang="en-US" noProof="0" dirty="0" smtClean="0"/>
              <a:t>Click icon to add picture</a:t>
            </a:r>
            <a:endParaRPr lang="en-GB" noProof="0" dirty="0"/>
          </a:p>
        </p:txBody>
      </p:sp>
      <p:sp>
        <p:nvSpPr>
          <p:cNvPr id="114"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24"/>
          </p:nvPr>
        </p:nvSpPr>
        <p:spPr>
          <a:xfrm>
            <a:off x="3598861" y="5040500"/>
            <a:ext cx="1080000" cy="1079501"/>
          </a:xfrm>
          <a:prstGeom prst="roundRect">
            <a:avLst>
              <a:gd name="adj" fmla="val 5400"/>
            </a:avLst>
          </a:prstGeom>
        </p:spPr>
        <p:txBody>
          <a:bodyPr>
            <a:normAutofit/>
          </a:bodyPr>
          <a:lstStyle>
            <a:lvl1pPr>
              <a:defRPr sz="1200"/>
            </a:lvl1pPr>
          </a:lstStyle>
          <a:p>
            <a:pPr lvl="0"/>
            <a:r>
              <a:rPr lang="en-US" noProof="0" dirty="0" smtClean="0"/>
              <a:t>Click icon to add picture</a:t>
            </a:r>
            <a:endParaRPr lang="en-GB" noProof="0" dirty="0"/>
          </a:p>
        </p:txBody>
      </p:sp>
      <p:sp>
        <p:nvSpPr>
          <p:cNvPr id="115"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25"/>
          </p:nvPr>
        </p:nvSpPr>
        <p:spPr>
          <a:xfrm>
            <a:off x="5027083" y="5040314"/>
            <a:ext cx="1080000" cy="1079501"/>
          </a:xfrm>
          <a:prstGeom prst="roundRect">
            <a:avLst>
              <a:gd name="adj" fmla="val 5400"/>
            </a:avLst>
          </a:prstGeom>
        </p:spPr>
        <p:txBody>
          <a:bodyPr>
            <a:normAutofit/>
          </a:bodyPr>
          <a:lstStyle>
            <a:lvl1pPr>
              <a:defRPr sz="1200"/>
            </a:lvl1pPr>
          </a:lstStyle>
          <a:p>
            <a:pPr lvl="0"/>
            <a:r>
              <a:rPr lang="en-US" noProof="0" dirty="0" smtClean="0"/>
              <a:t>Click icon to add picture</a:t>
            </a:r>
            <a:endParaRPr lang="en-GB" noProof="0" dirty="0"/>
          </a:p>
        </p:txBody>
      </p:sp>
      <p:sp>
        <p:nvSpPr>
          <p:cNvPr id="116"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26"/>
          </p:nvPr>
        </p:nvSpPr>
        <p:spPr>
          <a:xfrm>
            <a:off x="6482262" y="2160586"/>
            <a:ext cx="1080000" cy="1079501"/>
          </a:xfrm>
          <a:prstGeom prst="roundRect">
            <a:avLst>
              <a:gd name="adj" fmla="val 5400"/>
            </a:avLst>
          </a:prstGeom>
        </p:spPr>
        <p:txBody>
          <a:bodyPr>
            <a:normAutofit/>
          </a:bodyPr>
          <a:lstStyle>
            <a:lvl1pPr>
              <a:defRPr sz="1200"/>
            </a:lvl1pPr>
          </a:lstStyle>
          <a:p>
            <a:pPr lvl="0"/>
            <a:r>
              <a:rPr lang="en-US" noProof="0" dirty="0" smtClean="0"/>
              <a:t>Click icon to add picture</a:t>
            </a:r>
            <a:endParaRPr lang="en-GB" noProof="0" dirty="0"/>
          </a:p>
        </p:txBody>
      </p:sp>
      <p:sp>
        <p:nvSpPr>
          <p:cNvPr id="117"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27"/>
          </p:nvPr>
        </p:nvSpPr>
        <p:spPr>
          <a:xfrm>
            <a:off x="6480173" y="3600448"/>
            <a:ext cx="1080000" cy="1079501"/>
          </a:xfrm>
          <a:prstGeom prst="roundRect">
            <a:avLst>
              <a:gd name="adj" fmla="val 5400"/>
            </a:avLst>
          </a:prstGeom>
        </p:spPr>
        <p:txBody>
          <a:bodyPr>
            <a:normAutofit/>
          </a:bodyPr>
          <a:lstStyle>
            <a:lvl1pPr>
              <a:defRPr sz="1200"/>
            </a:lvl1pPr>
          </a:lstStyle>
          <a:p>
            <a:pPr lvl="0"/>
            <a:r>
              <a:rPr lang="en-US" noProof="0" dirty="0" smtClean="0"/>
              <a:t>Click icon to add picture</a:t>
            </a:r>
            <a:endParaRPr lang="en-GB" noProof="0" dirty="0"/>
          </a:p>
        </p:txBody>
      </p:sp>
      <p:sp>
        <p:nvSpPr>
          <p:cNvPr id="120"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30"/>
          </p:nvPr>
        </p:nvSpPr>
        <p:spPr>
          <a:xfrm>
            <a:off x="6480173" y="5040498"/>
            <a:ext cx="1080000" cy="1079501"/>
          </a:xfrm>
          <a:prstGeom prst="roundRect">
            <a:avLst>
              <a:gd name="adj" fmla="val 5400"/>
            </a:avLst>
          </a:prstGeom>
        </p:spPr>
        <p:txBody>
          <a:bodyPr>
            <a:normAutofit/>
          </a:bodyPr>
          <a:lstStyle>
            <a:lvl1pPr>
              <a:defRPr sz="1200"/>
            </a:lvl1pPr>
          </a:lstStyle>
          <a:p>
            <a:pPr lvl="0"/>
            <a:r>
              <a:rPr lang="en-US" noProof="0" dirty="0" smtClean="0"/>
              <a:t>Click icon to add picture</a:t>
            </a:r>
            <a:endParaRPr lang="en-GB" noProof="0" dirty="0"/>
          </a:p>
        </p:txBody>
      </p:sp>
      <p:sp>
        <p:nvSpPr>
          <p:cNvPr id="122"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8EBF039A-7934-4C6F-8E21-1E842F19492F}" type="datetime1">
              <a:rPr lang="en-US" smtClean="0"/>
              <a:t>8/30/2019</a:t>
            </a:fld>
            <a:endParaRPr lang="en-GB" dirty="0"/>
          </a:p>
        </p:txBody>
      </p:sp>
      <p:sp>
        <p:nvSpPr>
          <p:cNvPr id="123"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100"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Tree>
    <p:extLst>
      <p:ext uri="{BB962C8B-B14F-4D97-AF65-F5344CB8AC3E}">
        <p14:creationId xmlns:p14="http://schemas.microsoft.com/office/powerpoint/2010/main" val="4177225917"/>
      </p:ext>
    </p:extLst>
  </p:cSld>
  <p:clrMapOvr>
    <a:masterClrMapping/>
  </p:clrMapOvr>
  <p:timing>
    <p:tnLst>
      <p:par>
        <p:cTn id="1" dur="indefinite" restart="never" nodeType="tmRoot"/>
      </p:par>
    </p:tnLst>
  </p:timing>
</p:sldLayout>
</file>

<file path=ppt/slideLayouts/slideLayout207.xml><?xml version="1.0" encoding="utf-8"?>
<p:sldLayout xmlns:a="http://schemas.openxmlformats.org/drawingml/2006/main" xmlns:r="http://schemas.openxmlformats.org/officeDocument/2006/relationships" xmlns:p="http://schemas.openxmlformats.org/presentationml/2006/main" preserve="1" userDrawn="1">
  <p:cSld name="9_Text + image">
    <p:spTree>
      <p:nvGrpSpPr>
        <p:cNvPr id="1" name=""/>
        <p:cNvGrpSpPr/>
        <p:nvPr/>
      </p:nvGrpSpPr>
      <p:grpSpPr>
        <a:xfrm>
          <a:off x="0" y="0"/>
          <a:ext cx="0" cy="0"/>
          <a:chOff x="0" y="0"/>
          <a:chExt cx="0" cy="0"/>
        </a:xfrm>
      </p:grpSpPr>
      <p:sp>
        <p:nvSpPr>
          <p:cNvPr id="2" name="Title 1" descr="Ideally your title should fit on one line." title="Slide title"/>
          <p:cNvSpPr>
            <a:spLocks noGrp="1"/>
          </p:cNvSpPr>
          <p:nvPr>
            <p:ph type="title"/>
          </p:nvPr>
        </p:nvSpPr>
        <p:spPr/>
        <p:txBody>
          <a:bodyPr/>
          <a:lstStyle/>
          <a:p>
            <a:r>
              <a:rPr lang="en-US" smtClean="0"/>
              <a:t>Click to edit Master title style</a:t>
            </a:r>
            <a:endParaRPr lang="en-GB"/>
          </a:p>
        </p:txBody>
      </p:sp>
      <p:sp>
        <p:nvSpPr>
          <p:cNvPr id="9"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4"/>
          </p:nvPr>
        </p:nvSpPr>
        <p:spPr>
          <a:xfrm>
            <a:off x="720724" y="2160587"/>
            <a:ext cx="2517774" cy="1079501"/>
          </a:xfrm>
          <a:prstGeom prst="roundRect">
            <a:avLst>
              <a:gd name="adj" fmla="val 5400"/>
            </a:avLst>
          </a:prstGeom>
        </p:spPr>
        <p:txBody>
          <a:bodyPr>
            <a:normAutofit/>
          </a:bodyPr>
          <a:lstStyle>
            <a:lvl1pPr>
              <a:defRPr sz="1200"/>
            </a:lvl1pPr>
          </a:lstStyle>
          <a:p>
            <a:pPr lvl="0"/>
            <a:r>
              <a:rPr lang="en-US" noProof="0" dirty="0" smtClean="0"/>
              <a:t>Click icon to add picture</a:t>
            </a:r>
            <a:endParaRPr lang="en-GB" noProof="0" dirty="0"/>
          </a:p>
        </p:txBody>
      </p:sp>
      <p:sp>
        <p:nvSpPr>
          <p:cNvPr id="103"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5"/>
          </p:nvPr>
        </p:nvSpPr>
        <p:spPr>
          <a:xfrm>
            <a:off x="718634" y="3600449"/>
            <a:ext cx="2520531" cy="2519366"/>
          </a:xfrm>
          <a:prstGeom prst="roundRect">
            <a:avLst>
              <a:gd name="adj" fmla="val 5400"/>
            </a:avLst>
          </a:prstGeom>
        </p:spPr>
        <p:txBody>
          <a:bodyPr>
            <a:normAutofit/>
          </a:bodyPr>
          <a:lstStyle>
            <a:lvl1pPr>
              <a:defRPr sz="1200"/>
            </a:lvl1pPr>
          </a:lstStyle>
          <a:p>
            <a:pPr lvl="0"/>
            <a:r>
              <a:rPr lang="en-US" noProof="0" dirty="0" smtClean="0"/>
              <a:t>Click icon to add picture</a:t>
            </a:r>
            <a:endParaRPr lang="en-GB" noProof="0" dirty="0"/>
          </a:p>
        </p:txBody>
      </p:sp>
      <p:sp>
        <p:nvSpPr>
          <p:cNvPr id="110"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20"/>
          </p:nvPr>
        </p:nvSpPr>
        <p:spPr>
          <a:xfrm>
            <a:off x="3600949" y="2160588"/>
            <a:ext cx="2520527" cy="2519362"/>
          </a:xfrm>
          <a:prstGeom prst="roundRect">
            <a:avLst>
              <a:gd name="adj" fmla="val 5400"/>
            </a:avLst>
          </a:prstGeom>
        </p:spPr>
        <p:txBody>
          <a:bodyPr>
            <a:normAutofit/>
          </a:bodyPr>
          <a:lstStyle>
            <a:lvl1pPr>
              <a:defRPr sz="1200"/>
            </a:lvl1pPr>
          </a:lstStyle>
          <a:p>
            <a:pPr lvl="0"/>
            <a:r>
              <a:rPr lang="en-US" noProof="0" dirty="0" smtClean="0"/>
              <a:t>Click icon to add picture</a:t>
            </a:r>
            <a:endParaRPr lang="en-GB" noProof="0" dirty="0"/>
          </a:p>
        </p:txBody>
      </p:sp>
      <p:sp>
        <p:nvSpPr>
          <p:cNvPr id="114"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24"/>
          </p:nvPr>
        </p:nvSpPr>
        <p:spPr>
          <a:xfrm>
            <a:off x="3598860" y="5040500"/>
            <a:ext cx="2519363" cy="1079501"/>
          </a:xfrm>
          <a:prstGeom prst="roundRect">
            <a:avLst>
              <a:gd name="adj" fmla="val 5400"/>
            </a:avLst>
          </a:prstGeom>
        </p:spPr>
        <p:txBody>
          <a:bodyPr>
            <a:normAutofit/>
          </a:bodyPr>
          <a:lstStyle>
            <a:lvl1pPr>
              <a:defRPr sz="1200"/>
            </a:lvl1pPr>
          </a:lstStyle>
          <a:p>
            <a:pPr lvl="0"/>
            <a:r>
              <a:rPr lang="en-US" noProof="0" dirty="0" smtClean="0"/>
              <a:t>Click icon to add picture</a:t>
            </a:r>
            <a:endParaRPr lang="en-GB" noProof="0" dirty="0"/>
          </a:p>
        </p:txBody>
      </p:sp>
      <p:sp>
        <p:nvSpPr>
          <p:cNvPr id="116"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26"/>
          </p:nvPr>
        </p:nvSpPr>
        <p:spPr>
          <a:xfrm>
            <a:off x="6482262" y="2160586"/>
            <a:ext cx="2157306" cy="3959415"/>
          </a:xfrm>
          <a:prstGeom prst="roundRect">
            <a:avLst>
              <a:gd name="adj" fmla="val 5400"/>
            </a:avLst>
          </a:prstGeom>
        </p:spPr>
        <p:txBody>
          <a:bodyPr>
            <a:normAutofit/>
          </a:bodyPr>
          <a:lstStyle>
            <a:lvl1pPr>
              <a:defRPr sz="1200"/>
            </a:lvl1pPr>
          </a:lstStyle>
          <a:p>
            <a:pPr lvl="0"/>
            <a:r>
              <a:rPr lang="en-US" noProof="0" dirty="0" smtClean="0"/>
              <a:t>Click icon to add picture</a:t>
            </a:r>
            <a:endParaRPr lang="en-GB" noProof="0" dirty="0"/>
          </a:p>
        </p:txBody>
      </p:sp>
      <p:sp>
        <p:nvSpPr>
          <p:cNvPr id="122"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056141B9-8F30-4340-BA69-A4A1D2F7018B}" type="datetime1">
              <a:rPr lang="en-US" smtClean="0"/>
              <a:t>8/30/2019</a:t>
            </a:fld>
            <a:endParaRPr lang="en-GB" dirty="0"/>
          </a:p>
        </p:txBody>
      </p:sp>
      <p:sp>
        <p:nvSpPr>
          <p:cNvPr id="123"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100"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Tree>
    <p:extLst>
      <p:ext uri="{BB962C8B-B14F-4D97-AF65-F5344CB8AC3E}">
        <p14:creationId xmlns:p14="http://schemas.microsoft.com/office/powerpoint/2010/main" val="199077804"/>
      </p:ext>
    </p:extLst>
  </p:cSld>
  <p:clrMapOvr>
    <a:masterClrMapping/>
  </p:clrMapOvr>
  <p:timing>
    <p:tnLst>
      <p:par>
        <p:cTn id="1" dur="indefinite" restart="never" nodeType="tmRoot"/>
      </p:par>
    </p:tnLst>
  </p:timing>
</p:sldLayout>
</file>

<file path=ppt/slideLayouts/slideLayout208.xml><?xml version="1.0" encoding="utf-8"?>
<p:sldLayout xmlns:a="http://schemas.openxmlformats.org/drawingml/2006/main" xmlns:r="http://schemas.openxmlformats.org/officeDocument/2006/relationships" xmlns:p="http://schemas.openxmlformats.org/presentationml/2006/main" preserve="1" userDrawn="1">
  <p:cSld name="1_Single column layout">
    <p:spTree>
      <p:nvGrpSpPr>
        <p:cNvPr id="1" name=""/>
        <p:cNvGrpSpPr/>
        <p:nvPr/>
      </p:nvGrpSpPr>
      <p:grpSpPr>
        <a:xfrm>
          <a:off x="0" y="0"/>
          <a:ext cx="0" cy="0"/>
          <a:chOff x="0" y="0"/>
          <a:chExt cx="0" cy="0"/>
        </a:xfrm>
      </p:grpSpPr>
      <p:sp>
        <p:nvSpPr>
          <p:cNvPr id="2" name="Title 1" descr="Ideally your title should fit on one line." title="Slide title"/>
          <p:cNvSpPr>
            <a:spLocks noGrp="1"/>
          </p:cNvSpPr>
          <p:nvPr>
            <p:ph type="title"/>
          </p:nvPr>
        </p:nvSpPr>
        <p:spPr/>
        <p:txBody>
          <a:bodyPr/>
          <a:lstStyle/>
          <a:p>
            <a:r>
              <a:rPr lang="en-GB" smtClean="0"/>
              <a:t>Click to edit Master title style</a:t>
            </a:r>
            <a:endParaRPr lang="en-GB" dirty="0"/>
          </a:p>
        </p:txBody>
      </p:sp>
      <p:sp>
        <p:nvSpPr>
          <p:cNvPr id="16" name="Text Placeholder 6" descr="First level - paragraph text&#10;Second level - bullet 1&#10;Third level - bullet 2&#10;&#10;No more than 100 words per slide" title="Main text copy"/>
          <p:cNvSpPr>
            <a:spLocks noGrp="1"/>
          </p:cNvSpPr>
          <p:nvPr>
            <p:ph type="body" sz="quarter" idx="13"/>
          </p:nvPr>
        </p:nvSpPr>
        <p:spPr>
          <a:xfrm>
            <a:off x="2517773" y="2160588"/>
            <a:ext cx="5761796" cy="3239412"/>
          </a:xfrm>
        </p:spPr>
        <p:txBody>
          <a:bodyPr/>
          <a:lstStyle>
            <a:lvl1pPr marL="0" marR="0" indent="0" algn="l" defTabSz="914400" rtl="0" eaLnBrk="0" fontAlgn="base" latinLnBrk="0" hangingPunct="0">
              <a:lnSpc>
                <a:spcPct val="100000"/>
              </a:lnSpc>
              <a:spcBef>
                <a:spcPts val="0"/>
              </a:spcBef>
              <a:spcAft>
                <a:spcPts val="600"/>
              </a:spcAft>
              <a:buClrTx/>
              <a:buSzTx/>
              <a:buFontTx/>
              <a:buNone/>
              <a:tabLst/>
              <a:defRPr sz="2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600"/>
              </a:spcAft>
              <a:buClrTx/>
              <a:buSzTx/>
              <a:buFont typeface="Arial" charset="0"/>
              <a:buChar char="•"/>
              <a:tabLst/>
              <a:defRPr>
                <a:solidFill>
                  <a:schemeClr val="tx1"/>
                </a:solidFill>
                <a:latin typeface="Franklin Gothic Book"/>
                <a:ea typeface="Franklin Gothic Book"/>
                <a:cs typeface="Franklin Gothic Book"/>
              </a:defRPr>
            </a:lvl2pPr>
            <a:lvl3pPr marL="360000" marR="0" indent="-180000" algn="l" defTabSz="914400" rtl="0" eaLnBrk="0" fontAlgn="base" latinLnBrk="0" hangingPunct="0">
              <a:lnSpc>
                <a:spcPct val="100000"/>
              </a:lnSpc>
              <a:spcBef>
                <a:spcPts val="0"/>
              </a:spcBef>
              <a:spcAft>
                <a:spcPts val="600"/>
              </a:spcAft>
              <a:buClrTx/>
              <a:buSzTx/>
              <a:buFont typeface="Arial"/>
              <a:buChar char="•"/>
              <a:tabLst/>
              <a:defRPr>
                <a:solidFill>
                  <a:schemeClr val="tx1"/>
                </a:solidFill>
                <a:latin typeface="Franklin Gothic Book"/>
                <a:ea typeface="Franklin Gothic Book"/>
                <a:cs typeface="Franklin Gothic Book"/>
              </a:defRPr>
            </a:lvl3pPr>
            <a:lvl4pPr marL="540000" marR="0" indent="-180000" algn="l" defTabSz="914400" rtl="0" eaLnBrk="0" fontAlgn="base" latinLnBrk="0" hangingPunct="0">
              <a:lnSpc>
                <a:spcPct val="100000"/>
              </a:lnSpc>
              <a:spcBef>
                <a:spcPts val="0"/>
              </a:spcBef>
              <a:spcAft>
                <a:spcPts val="600"/>
              </a:spcAft>
              <a:buClrTx/>
              <a:buSzTx/>
              <a:buFont typeface="Arial"/>
              <a:buChar char="•"/>
              <a:tabLst/>
              <a:defRPr>
                <a:latin typeface="Franklin Gothic Book"/>
                <a:ea typeface="Franklin Gothic Book"/>
                <a:cs typeface="Franklin Gothic Book"/>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ＭＳ Ｐゴシック" charset="0"/>
                <a:cs typeface="Arial" pitchFamily="34" charset="0"/>
              </a:rPr>
              <a:t>Click to edit Master text styles</a:t>
            </a:r>
          </a:p>
          <a:p>
            <a:pPr marL="179388" marR="0" lvl="1" indent="-179388" algn="l" defTabSz="914400" rtl="0" eaLnBrk="0" fontAlgn="base" latinLnBrk="0" hangingPunct="0">
              <a:lnSpc>
                <a:spcPct val="100000"/>
              </a:lnSpc>
              <a:spcBef>
                <a:spcPts val="0"/>
              </a:spcBef>
              <a:spcAft>
                <a:spcPts val="1200"/>
              </a:spcAft>
              <a:buClrTx/>
              <a:buSzTx/>
              <a:buFont typeface="Arial" charset="0"/>
              <a:buChar char="•"/>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Arial" charset="0"/>
                <a:cs typeface="Arial" pitchFamily="34" charset="0"/>
              </a:rPr>
              <a:t>Second level</a:t>
            </a:r>
          </a:p>
          <a:p>
            <a:pPr marL="360000" marR="0" lvl="2"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Arial" charset="0"/>
                <a:cs typeface="Arial" pitchFamily="34" charset="0"/>
              </a:rPr>
              <a:t>Third level</a:t>
            </a:r>
          </a:p>
          <a:p>
            <a:pPr marL="540000" marR="0" lvl="3"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Arial" charset="0"/>
                <a:cs typeface="Arial" pitchFamily="34" charset="0"/>
              </a:rPr>
              <a:t>Fourth level</a:t>
            </a:r>
          </a:p>
        </p:txBody>
      </p:sp>
      <p:sp>
        <p:nvSpPr>
          <p:cNvPr id="56"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82464DA9-A935-4505-94DC-8AE6668466EB}" type="datetime1">
              <a:rPr lang="en-US" smtClean="0"/>
              <a:t>8/30/2019</a:t>
            </a:fld>
            <a:endParaRPr lang="en-GB" dirty="0"/>
          </a:p>
        </p:txBody>
      </p:sp>
      <p:sp>
        <p:nvSpPr>
          <p:cNvPr id="57"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59"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4"/>
          </p:nvPr>
        </p:nvSpPr>
        <p:spPr>
          <a:xfrm>
            <a:off x="719135" y="2160586"/>
            <a:ext cx="1439864" cy="3779411"/>
          </a:xfrm>
          <a:prstGeom prst="roundRect">
            <a:avLst>
              <a:gd name="adj" fmla="val 10455"/>
            </a:avLst>
          </a:prstGeom>
        </p:spPr>
        <p:txBody>
          <a:bodyPr>
            <a:normAutofit/>
          </a:bodyPr>
          <a:lstStyle>
            <a:lvl1pPr>
              <a:defRPr sz="1200"/>
            </a:lvl1pPr>
          </a:lstStyle>
          <a:p>
            <a:pPr lvl="0"/>
            <a:r>
              <a:rPr lang="en-US" noProof="0" dirty="0" smtClean="0"/>
              <a:t>Click icon to add picture</a:t>
            </a:r>
            <a:endParaRPr lang="en-GB" noProof="0" dirty="0"/>
          </a:p>
        </p:txBody>
      </p:sp>
      <p:sp>
        <p:nvSpPr>
          <p:cNvPr id="60" name="Text Placeholder 6" descr="First level - paragraph text&#10;Second level - bullet 1&#10;Third level - bullet 2&#10;&#10;No more than 100 words per slide" title="Main text copy"/>
          <p:cNvSpPr>
            <a:spLocks noGrp="1"/>
          </p:cNvSpPr>
          <p:nvPr>
            <p:ph type="body" sz="quarter" idx="15"/>
          </p:nvPr>
        </p:nvSpPr>
        <p:spPr>
          <a:xfrm>
            <a:off x="2517772" y="5399999"/>
            <a:ext cx="5761796" cy="530821"/>
          </a:xfrm>
        </p:spPr>
        <p:txBody>
          <a:bodyPr anchor="b">
            <a:normAutofit/>
          </a:bodyPr>
          <a:lstStyle>
            <a:lvl1pPr marL="0" marR="0" indent="0" algn="l" defTabSz="914400" rtl="0" eaLnBrk="0" fontAlgn="base" latinLnBrk="0" hangingPunct="0">
              <a:lnSpc>
                <a:spcPct val="100000"/>
              </a:lnSpc>
              <a:spcBef>
                <a:spcPts val="0"/>
              </a:spcBef>
              <a:spcAft>
                <a:spcPts val="1200"/>
              </a:spcAft>
              <a:buClrTx/>
              <a:buSzTx/>
              <a:buFontTx/>
              <a:buNone/>
              <a:tabLst/>
              <a:defRPr sz="1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solidFill>
                  <a:schemeClr val="tx1"/>
                </a:solidFill>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solidFill>
                  <a:schemeClr val="tx1"/>
                </a:solidFill>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ＭＳ Ｐゴシック" charset="0"/>
                <a:cs typeface="Arial" pitchFamily="34" charset="0"/>
              </a:rPr>
              <a:t>Click to edit Master text styles</a:t>
            </a:r>
          </a:p>
        </p:txBody>
      </p:sp>
      <p:sp>
        <p:nvSpPr>
          <p:cNvPr id="61"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Tree>
    <p:extLst>
      <p:ext uri="{BB962C8B-B14F-4D97-AF65-F5344CB8AC3E}">
        <p14:creationId xmlns:p14="http://schemas.microsoft.com/office/powerpoint/2010/main" val="130619454"/>
      </p:ext>
    </p:extLst>
  </p:cSld>
  <p:clrMapOvr>
    <a:masterClrMapping/>
  </p:clrMapOvr>
  <p:timing>
    <p:tnLst>
      <p:par>
        <p:cTn id="1" dur="indefinite" restart="never" nodeType="tmRoot"/>
      </p:par>
    </p:tnLst>
  </p:timing>
</p:sldLayout>
</file>

<file path=ppt/slideLayouts/slideLayout209.xml><?xml version="1.0" encoding="utf-8"?>
<p:sldLayout xmlns:a="http://schemas.openxmlformats.org/drawingml/2006/main" xmlns:r="http://schemas.openxmlformats.org/officeDocument/2006/relationships" xmlns:p="http://schemas.openxmlformats.org/presentationml/2006/main" preserve="1" userDrawn="1">
  <p:cSld name="2_Single column layout">
    <p:spTree>
      <p:nvGrpSpPr>
        <p:cNvPr id="1" name=""/>
        <p:cNvGrpSpPr/>
        <p:nvPr/>
      </p:nvGrpSpPr>
      <p:grpSpPr>
        <a:xfrm>
          <a:off x="0" y="0"/>
          <a:ext cx="0" cy="0"/>
          <a:chOff x="0" y="0"/>
          <a:chExt cx="0" cy="0"/>
        </a:xfrm>
      </p:grpSpPr>
      <p:sp>
        <p:nvSpPr>
          <p:cNvPr id="2" name="Title 1" descr="Ideally your title should fit on one line." title="Slide title"/>
          <p:cNvSpPr>
            <a:spLocks noGrp="1"/>
          </p:cNvSpPr>
          <p:nvPr>
            <p:ph type="title"/>
          </p:nvPr>
        </p:nvSpPr>
        <p:spPr/>
        <p:txBody>
          <a:bodyPr/>
          <a:lstStyle/>
          <a:p>
            <a:r>
              <a:rPr lang="en-GB" smtClean="0"/>
              <a:t>Click to edit Master title style</a:t>
            </a:r>
            <a:endParaRPr lang="en-GB" dirty="0"/>
          </a:p>
        </p:txBody>
      </p:sp>
      <p:sp>
        <p:nvSpPr>
          <p:cNvPr id="16" name="Text Placeholder 6" descr="First level - paragraph text&#10;Second level - bullet 1&#10;Third level - bullet 2&#10;&#10;No more than 100 words per slide" title="Main text copy"/>
          <p:cNvSpPr>
            <a:spLocks noGrp="1"/>
          </p:cNvSpPr>
          <p:nvPr>
            <p:ph type="body" sz="quarter" idx="13"/>
          </p:nvPr>
        </p:nvSpPr>
        <p:spPr>
          <a:xfrm>
            <a:off x="719135" y="2160588"/>
            <a:ext cx="6119814" cy="3239412"/>
          </a:xfrm>
        </p:spPr>
        <p:txBody>
          <a:bodyPr/>
          <a:lstStyle>
            <a:lvl1pPr marL="0" marR="0" indent="0" algn="l" defTabSz="914400" rtl="0" eaLnBrk="0" fontAlgn="base" latinLnBrk="0" hangingPunct="0">
              <a:lnSpc>
                <a:spcPct val="100000"/>
              </a:lnSpc>
              <a:spcBef>
                <a:spcPts val="0"/>
              </a:spcBef>
              <a:spcAft>
                <a:spcPts val="1200"/>
              </a:spcAft>
              <a:buClrTx/>
              <a:buSzTx/>
              <a:buFontTx/>
              <a:buNone/>
              <a:tabLst/>
              <a:defRPr sz="2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solidFill>
                  <a:schemeClr val="tx1"/>
                </a:solidFill>
                <a:latin typeface="Franklin Gothic Book"/>
                <a:ea typeface="Franklin Gothic Book"/>
                <a:cs typeface="Franklin Gothic Book"/>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solidFill>
                  <a:schemeClr val="tx1"/>
                </a:solidFill>
                <a:latin typeface="Franklin Gothic Book"/>
                <a:ea typeface="Franklin Gothic Book"/>
                <a:cs typeface="Franklin Gothic Book"/>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atin typeface="Franklin Gothic Book"/>
                <a:ea typeface="Franklin Gothic Book"/>
                <a:cs typeface="Franklin Gothic Book"/>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ＭＳ Ｐゴシック" charset="0"/>
                <a:cs typeface="Arial" pitchFamily="34" charset="0"/>
              </a:rPr>
              <a:t>Click to edit Master text styles</a:t>
            </a:r>
          </a:p>
          <a:p>
            <a:pPr marL="179388" marR="0" lvl="1" indent="-179388" algn="l" defTabSz="914400" rtl="0" eaLnBrk="0" fontAlgn="base" latinLnBrk="0" hangingPunct="0">
              <a:lnSpc>
                <a:spcPct val="100000"/>
              </a:lnSpc>
              <a:spcBef>
                <a:spcPts val="0"/>
              </a:spcBef>
              <a:spcAft>
                <a:spcPts val="1200"/>
              </a:spcAft>
              <a:buClrTx/>
              <a:buSzTx/>
              <a:buFont typeface="Arial" charset="0"/>
              <a:buChar char="•"/>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Arial" charset="0"/>
                <a:cs typeface="Arial" pitchFamily="34" charset="0"/>
              </a:rPr>
              <a:t>Second level</a:t>
            </a:r>
          </a:p>
          <a:p>
            <a:pPr marL="360000" marR="0" lvl="2"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Arial" charset="0"/>
                <a:cs typeface="Arial" pitchFamily="34" charset="0"/>
              </a:rPr>
              <a:t>Third level</a:t>
            </a:r>
          </a:p>
          <a:p>
            <a:pPr marL="540000" marR="0" lvl="3"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Arial" charset="0"/>
                <a:cs typeface="Arial" pitchFamily="34" charset="0"/>
              </a:rPr>
              <a:t>Fourth level</a:t>
            </a:r>
          </a:p>
        </p:txBody>
      </p:sp>
      <p:sp>
        <p:nvSpPr>
          <p:cNvPr id="56"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60BE6574-FB81-43EC-833E-B18BA886BEE2}" type="datetime1">
              <a:rPr lang="en-US" smtClean="0"/>
              <a:t>8/30/2019</a:t>
            </a:fld>
            <a:endParaRPr lang="en-GB" dirty="0"/>
          </a:p>
        </p:txBody>
      </p:sp>
      <p:sp>
        <p:nvSpPr>
          <p:cNvPr id="57"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59"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4"/>
          </p:nvPr>
        </p:nvSpPr>
        <p:spPr>
          <a:xfrm>
            <a:off x="7200104" y="2160588"/>
            <a:ext cx="1439864" cy="3779411"/>
          </a:xfrm>
          <a:prstGeom prst="roundRect">
            <a:avLst>
              <a:gd name="adj" fmla="val 10455"/>
            </a:avLst>
          </a:prstGeom>
        </p:spPr>
        <p:txBody>
          <a:bodyPr>
            <a:normAutofit/>
          </a:bodyPr>
          <a:lstStyle>
            <a:lvl1pPr>
              <a:defRPr sz="1200"/>
            </a:lvl1pPr>
          </a:lstStyle>
          <a:p>
            <a:pPr lvl="0"/>
            <a:r>
              <a:rPr lang="en-US" noProof="0" dirty="0" smtClean="0"/>
              <a:t>Click icon to add picture</a:t>
            </a:r>
            <a:endParaRPr lang="en-GB" noProof="0" dirty="0"/>
          </a:p>
        </p:txBody>
      </p:sp>
      <p:sp>
        <p:nvSpPr>
          <p:cNvPr id="60" name="Text Placeholder 6" descr="First level - paragraph text&#10;Second level - bullet 1&#10;Third level - bullet 2&#10;&#10;No more than 100 words per slide" title="Main text copy"/>
          <p:cNvSpPr>
            <a:spLocks noGrp="1"/>
          </p:cNvSpPr>
          <p:nvPr>
            <p:ph type="body" sz="quarter" idx="15"/>
          </p:nvPr>
        </p:nvSpPr>
        <p:spPr>
          <a:xfrm>
            <a:off x="720724" y="5409178"/>
            <a:ext cx="6118223" cy="530821"/>
          </a:xfrm>
        </p:spPr>
        <p:txBody>
          <a:bodyPr anchor="b">
            <a:normAutofit/>
          </a:bodyPr>
          <a:lstStyle>
            <a:lvl1pPr marL="0" marR="0" indent="0" algn="l" defTabSz="914400" rtl="0" eaLnBrk="0" fontAlgn="base" latinLnBrk="0" hangingPunct="0">
              <a:lnSpc>
                <a:spcPct val="100000"/>
              </a:lnSpc>
              <a:spcBef>
                <a:spcPts val="0"/>
              </a:spcBef>
              <a:spcAft>
                <a:spcPts val="1200"/>
              </a:spcAft>
              <a:buClrTx/>
              <a:buSzTx/>
              <a:buFontTx/>
              <a:buNone/>
              <a:tabLst/>
              <a:defRPr sz="1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solidFill>
                  <a:schemeClr val="tx1"/>
                </a:solidFill>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solidFill>
                  <a:schemeClr val="tx1"/>
                </a:solidFill>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ＭＳ Ｐゴシック" charset="0"/>
                <a:cs typeface="Arial" pitchFamily="34" charset="0"/>
              </a:rPr>
              <a:t>Click to edit Master text styles</a:t>
            </a:r>
          </a:p>
        </p:txBody>
      </p:sp>
      <p:sp>
        <p:nvSpPr>
          <p:cNvPr id="61"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Tree>
    <p:extLst>
      <p:ext uri="{BB962C8B-B14F-4D97-AF65-F5344CB8AC3E}">
        <p14:creationId xmlns:p14="http://schemas.microsoft.com/office/powerpoint/2010/main" val="2155131784"/>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6_text + chart">
    <p:spTree>
      <p:nvGrpSpPr>
        <p:cNvPr id="1" name=""/>
        <p:cNvGrpSpPr/>
        <p:nvPr/>
      </p:nvGrpSpPr>
      <p:grpSpPr>
        <a:xfrm>
          <a:off x="0" y="0"/>
          <a:ext cx="0" cy="0"/>
          <a:chOff x="0" y="0"/>
          <a:chExt cx="0" cy="0"/>
        </a:xfrm>
      </p:grpSpPr>
      <p:sp>
        <p:nvSpPr>
          <p:cNvPr id="2" name="Title 1" descr="Ideally your title should fit on one line." title="Slide title"/>
          <p:cNvSpPr>
            <a:spLocks noGrp="1"/>
          </p:cNvSpPr>
          <p:nvPr>
            <p:ph type="title"/>
          </p:nvPr>
        </p:nvSpPr>
        <p:spPr/>
        <p:txBody>
          <a:bodyPr/>
          <a:lstStyle/>
          <a:p>
            <a:r>
              <a:rPr lang="en-US" smtClean="0"/>
              <a:t>Click to edit Master title style</a:t>
            </a:r>
            <a:endParaRPr lang="en-GB"/>
          </a:p>
        </p:txBody>
      </p:sp>
      <p:sp>
        <p:nvSpPr>
          <p:cNvPr id="7" name="Text Placeholder 6"/>
          <p:cNvSpPr>
            <a:spLocks noGrp="1"/>
          </p:cNvSpPr>
          <p:nvPr>
            <p:ph type="body" sz="quarter" idx="13"/>
          </p:nvPr>
        </p:nvSpPr>
        <p:spPr>
          <a:xfrm>
            <a:off x="717550" y="1803400"/>
            <a:ext cx="3606800" cy="4316600"/>
          </a:xfrm>
          <a:prstGeom prst="rect">
            <a:avLst/>
          </a:prstGeom>
        </p:spPr>
        <p:txBody>
          <a:bodyPr>
            <a:noAutofit/>
          </a:bodyPr>
          <a:lstStyle>
            <a:lvl1pPr marL="0" marR="0" indent="0" algn="l" defTabSz="914400" rtl="0" eaLnBrk="0" fontAlgn="base" latinLnBrk="0" hangingPunct="0">
              <a:lnSpc>
                <a:spcPct val="100000"/>
              </a:lnSpc>
              <a:spcBef>
                <a:spcPts val="0"/>
              </a:spcBef>
              <a:spcAft>
                <a:spcPts val="1200"/>
              </a:spcAft>
              <a:buClrTx/>
              <a:buSzTx/>
              <a:buFontTx/>
              <a:buNone/>
              <a:tabLst/>
              <a:defRPr sz="2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solidFill>
                  <a:schemeClr val="tx1"/>
                </a:solidFill>
                <a:latin typeface="Franklin Gothic Book"/>
                <a:ea typeface="Franklin Gothic Book"/>
                <a:cs typeface="Franklin Gothic Book"/>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solidFill>
                  <a:schemeClr val="tx1"/>
                </a:solidFill>
                <a:latin typeface="Franklin Gothic Book"/>
                <a:ea typeface="Franklin Gothic Book"/>
                <a:cs typeface="Franklin Gothic Book"/>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atin typeface="Franklin Gothic Book"/>
                <a:ea typeface="Franklin Gothic Book"/>
                <a:cs typeface="Franklin Gothic Book"/>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smtClean="0">
                <a:ln>
                  <a:noFill/>
                </a:ln>
                <a:solidFill>
                  <a:srgbClr val="58595B"/>
                </a:solidFill>
                <a:effectLst/>
                <a:uLnTx/>
                <a:uFillTx/>
                <a:latin typeface="Arial" pitchFamily="34" charset="0"/>
                <a:ea typeface="ＭＳ Ｐゴシック" charset="0"/>
                <a:cs typeface="Arial" pitchFamily="34" charset="0"/>
              </a:rPr>
              <a:t>Click to edit Master text styles</a:t>
            </a:r>
          </a:p>
          <a:p>
            <a:pPr marL="0" marR="0" lvl="1"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smtClean="0">
                <a:ln>
                  <a:noFill/>
                </a:ln>
                <a:solidFill>
                  <a:srgbClr val="58595B"/>
                </a:solidFill>
                <a:effectLst/>
                <a:uLnTx/>
                <a:uFillTx/>
                <a:latin typeface="Arial" pitchFamily="34" charset="0"/>
                <a:ea typeface="ＭＳ Ｐゴシック" charset="0"/>
                <a:cs typeface="Arial" pitchFamily="34" charset="0"/>
              </a:rPr>
              <a:t>Second level</a:t>
            </a:r>
          </a:p>
          <a:p>
            <a:pPr marL="0" marR="0" lvl="2"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smtClean="0">
                <a:ln>
                  <a:noFill/>
                </a:ln>
                <a:solidFill>
                  <a:srgbClr val="58595B"/>
                </a:solidFill>
                <a:effectLst/>
                <a:uLnTx/>
                <a:uFillTx/>
                <a:latin typeface="Arial" pitchFamily="34" charset="0"/>
                <a:ea typeface="ＭＳ Ｐゴシック" charset="0"/>
                <a:cs typeface="Arial" pitchFamily="34" charset="0"/>
              </a:rPr>
              <a:t>Third level</a:t>
            </a:r>
          </a:p>
          <a:p>
            <a:pPr marL="0" marR="0" lvl="3"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smtClean="0">
                <a:ln>
                  <a:noFill/>
                </a:ln>
                <a:solidFill>
                  <a:srgbClr val="58595B"/>
                </a:solidFill>
                <a:effectLst/>
                <a:uLnTx/>
                <a:uFillTx/>
                <a:latin typeface="Arial" pitchFamily="34" charset="0"/>
                <a:ea typeface="ＭＳ Ｐゴシック" charset="0"/>
                <a:cs typeface="Arial" pitchFamily="34" charset="0"/>
              </a:rPr>
              <a:t>Fourth level</a:t>
            </a:r>
          </a:p>
        </p:txBody>
      </p:sp>
      <p:sp>
        <p:nvSpPr>
          <p:cNvPr id="100"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A6DBFE73-6056-4FFC-B116-E62B0800890A}" type="datetime1">
              <a:rPr lang="en-US" smtClean="0"/>
              <a:t>8/30/2019</a:t>
            </a:fld>
            <a:endParaRPr lang="en-GB" dirty="0"/>
          </a:p>
        </p:txBody>
      </p:sp>
      <p:sp>
        <p:nvSpPr>
          <p:cNvPr id="101" name="Footer Placeholder 4"/>
          <p:cNvSpPr>
            <a:spLocks noGrp="1"/>
          </p:cNvSpPr>
          <p:nvPr>
            <p:ph type="ftr" sz="quarter" idx="3"/>
          </p:nvPr>
        </p:nvSpPr>
        <p:spPr>
          <a:xfrm>
            <a:off x="0" y="6480000"/>
            <a:ext cx="9144000" cy="378000"/>
          </a:xfrm>
          <a:prstGeom prst="rect">
            <a:avLst/>
          </a:prstGeom>
        </p:spPr>
        <p:txBody>
          <a:bodyPr lIns="0" tIns="0" rIns="0" bIns="0" anchor="ctr"/>
          <a:lstStyle>
            <a:lvl1pPr algn="ctr">
              <a:defRPr lang="en-GB"/>
            </a:lvl1pPr>
          </a:lstStyle>
          <a:p>
            <a:endParaRPr lang="en-GB"/>
          </a:p>
        </p:txBody>
      </p:sp>
      <p:sp>
        <p:nvSpPr>
          <p:cNvPr id="103"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
        <p:nvSpPr>
          <p:cNvPr id="105" name="Text Placeholder 6"/>
          <p:cNvSpPr>
            <a:spLocks noGrp="1"/>
          </p:cNvSpPr>
          <p:nvPr>
            <p:ph type="body" sz="quarter" idx="17"/>
          </p:nvPr>
        </p:nvSpPr>
        <p:spPr>
          <a:xfrm>
            <a:off x="4819650" y="1803400"/>
            <a:ext cx="3602036" cy="4316600"/>
          </a:xfrm>
          <a:prstGeom prst="rect">
            <a:avLst/>
          </a:prstGeom>
        </p:spPr>
        <p:txBody>
          <a:bodyPr>
            <a:noAutofit/>
          </a:bodyPr>
          <a:lstStyle>
            <a:lvl1pPr marL="0" marR="0" indent="0" algn="l" defTabSz="914400" rtl="0" eaLnBrk="0" fontAlgn="base" latinLnBrk="0" hangingPunct="0">
              <a:lnSpc>
                <a:spcPct val="100000"/>
              </a:lnSpc>
              <a:spcBef>
                <a:spcPts val="0"/>
              </a:spcBef>
              <a:spcAft>
                <a:spcPts val="1200"/>
              </a:spcAft>
              <a:buClrTx/>
              <a:buSzTx/>
              <a:buFontTx/>
              <a:buNone/>
              <a:tabLst/>
              <a:defRPr sz="2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solidFill>
                  <a:schemeClr val="tx1"/>
                </a:solidFill>
                <a:latin typeface="Franklin Gothic Book"/>
                <a:ea typeface="Franklin Gothic Book"/>
                <a:cs typeface="Franklin Gothic Book"/>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solidFill>
                  <a:schemeClr val="tx1"/>
                </a:solidFill>
                <a:latin typeface="Franklin Gothic Book"/>
                <a:ea typeface="Franklin Gothic Book"/>
                <a:cs typeface="Franklin Gothic Book"/>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atin typeface="Franklin Gothic Book"/>
                <a:ea typeface="Franklin Gothic Book"/>
                <a:cs typeface="Franklin Gothic Book"/>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smtClean="0">
                <a:ln>
                  <a:noFill/>
                </a:ln>
                <a:solidFill>
                  <a:srgbClr val="58595B"/>
                </a:solidFill>
                <a:effectLst/>
                <a:uLnTx/>
                <a:uFillTx/>
                <a:latin typeface="Arial" pitchFamily="34" charset="0"/>
                <a:ea typeface="ＭＳ Ｐゴシック" charset="0"/>
                <a:cs typeface="Arial" pitchFamily="34" charset="0"/>
              </a:rPr>
              <a:t>Click to edit Master text styles</a:t>
            </a:r>
          </a:p>
          <a:p>
            <a:pPr marL="0" marR="0" lvl="1"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smtClean="0">
                <a:ln>
                  <a:noFill/>
                </a:ln>
                <a:solidFill>
                  <a:srgbClr val="58595B"/>
                </a:solidFill>
                <a:effectLst/>
                <a:uLnTx/>
                <a:uFillTx/>
                <a:latin typeface="Arial" pitchFamily="34" charset="0"/>
                <a:ea typeface="ＭＳ Ｐゴシック" charset="0"/>
                <a:cs typeface="Arial" pitchFamily="34" charset="0"/>
              </a:rPr>
              <a:t>Second level</a:t>
            </a:r>
          </a:p>
          <a:p>
            <a:pPr marL="0" marR="0" lvl="2"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smtClean="0">
                <a:ln>
                  <a:noFill/>
                </a:ln>
                <a:solidFill>
                  <a:srgbClr val="58595B"/>
                </a:solidFill>
                <a:effectLst/>
                <a:uLnTx/>
                <a:uFillTx/>
                <a:latin typeface="Arial" pitchFamily="34" charset="0"/>
                <a:ea typeface="ＭＳ Ｐゴシック" charset="0"/>
                <a:cs typeface="Arial" pitchFamily="34" charset="0"/>
              </a:rPr>
              <a:t>Third level</a:t>
            </a:r>
          </a:p>
          <a:p>
            <a:pPr marL="0" marR="0" lvl="3"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smtClean="0">
                <a:ln>
                  <a:noFill/>
                </a:ln>
                <a:solidFill>
                  <a:srgbClr val="58595B"/>
                </a:solidFill>
                <a:effectLst/>
                <a:uLnTx/>
                <a:uFillTx/>
                <a:latin typeface="Arial" pitchFamily="34" charset="0"/>
                <a:ea typeface="ＭＳ Ｐゴシック" charset="0"/>
                <a:cs typeface="Arial" pitchFamily="34" charset="0"/>
              </a:rPr>
              <a:t>Fourth level</a:t>
            </a:r>
          </a:p>
        </p:txBody>
      </p:sp>
      <p:cxnSp>
        <p:nvCxnSpPr>
          <p:cNvPr id="104" name="Straight Connector 103"/>
          <p:cNvCxnSpPr/>
          <p:nvPr userDrawn="1"/>
        </p:nvCxnSpPr>
        <p:spPr>
          <a:xfrm>
            <a:off x="4551813" y="1761671"/>
            <a:ext cx="0" cy="4316600"/>
          </a:xfrm>
          <a:prstGeom prst="line">
            <a:avLst/>
          </a:prstGeom>
          <a:ln w="6350">
            <a:solidFill>
              <a:schemeClr val="tx1"/>
            </a:solidFill>
            <a:tailEnd type="none"/>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133127221"/>
      </p:ext>
    </p:extLst>
  </p:cSld>
  <p:clrMapOvr>
    <a:masterClrMapping/>
  </p:clrMapOvr>
  <p:timing>
    <p:tnLst>
      <p:par>
        <p:cTn id="1" dur="indefinite" restart="never" nodeType="tmRoot"/>
      </p:par>
    </p:tnLst>
  </p:timing>
</p:sldLayout>
</file>

<file path=ppt/slideLayouts/slideLayout210.xml><?xml version="1.0" encoding="utf-8"?>
<p:sldLayout xmlns:a="http://schemas.openxmlformats.org/drawingml/2006/main" xmlns:r="http://schemas.openxmlformats.org/officeDocument/2006/relationships" xmlns:p="http://schemas.openxmlformats.org/presentationml/2006/main" preserve="1" userDrawn="1">
  <p:cSld name="2_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719134" y="0"/>
            <a:ext cx="6291266" cy="1079499"/>
          </a:xfrm>
        </p:spPr>
        <p:txBody>
          <a:bodyPr/>
          <a:lstStyle/>
          <a:p>
            <a:r>
              <a:rPr lang="en-GB" dirty="0" smtClean="0"/>
              <a:t>Click to edit Master title style</a:t>
            </a:r>
            <a:endParaRPr lang="en-US" dirty="0"/>
          </a:p>
        </p:txBody>
      </p:sp>
      <p:sp>
        <p:nvSpPr>
          <p:cNvPr id="4" name="Text Placeholder 3"/>
          <p:cNvSpPr>
            <a:spLocks noGrp="1"/>
          </p:cNvSpPr>
          <p:nvPr>
            <p:ph type="body" sz="half" idx="2"/>
          </p:nvPr>
        </p:nvSpPr>
        <p:spPr>
          <a:xfrm>
            <a:off x="5038724" y="2160588"/>
            <a:ext cx="3600844" cy="3959412"/>
          </a:xfrm>
          <a:prstGeom prst="rect">
            <a:avLst/>
          </a:prstGeom>
        </p:spPr>
        <p:txBody>
          <a:bodyPr>
            <a:normAutofit/>
          </a:bodyPr>
          <a:lstStyle>
            <a:lvl1pPr marL="0" marR="0" indent="0" algn="l" defTabSz="914400" rtl="0" eaLnBrk="0" fontAlgn="base" latinLnBrk="0" hangingPunct="0">
              <a:lnSpc>
                <a:spcPct val="100000"/>
              </a:lnSpc>
              <a:spcBef>
                <a:spcPts val="0"/>
              </a:spcBef>
              <a:spcAft>
                <a:spcPts val="600"/>
              </a:spcAft>
              <a:buClrTx/>
              <a:buSzTx/>
              <a:buFontTx/>
              <a:buNone/>
              <a:tabLst/>
              <a:defRPr>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600"/>
              </a:spcAft>
              <a:buClrTx/>
              <a:buSzTx/>
              <a:buFont typeface="Arial" charset="0"/>
              <a:buChar char="•"/>
              <a:tabLst/>
              <a:defRPr>
                <a:latin typeface="Franklin Gothic Book"/>
                <a:ea typeface="Franklin Gothic Book"/>
                <a:cs typeface="Franklin Gothic Book"/>
              </a:defRPr>
            </a:lvl2pPr>
            <a:lvl3pPr marL="360000" marR="0" indent="-180000" algn="l" defTabSz="914400" rtl="0" eaLnBrk="0" fontAlgn="base" latinLnBrk="0" hangingPunct="0">
              <a:lnSpc>
                <a:spcPct val="100000"/>
              </a:lnSpc>
              <a:spcBef>
                <a:spcPts val="0"/>
              </a:spcBef>
              <a:spcAft>
                <a:spcPts val="600"/>
              </a:spcAft>
              <a:buClrTx/>
              <a:buSzTx/>
              <a:buFont typeface="Arial"/>
              <a:buChar char="•"/>
              <a:tabLst/>
              <a:defRPr>
                <a:latin typeface="Franklin Gothic Book"/>
                <a:ea typeface="Franklin Gothic Book"/>
                <a:cs typeface="Franklin Gothic Book"/>
              </a:defRPr>
            </a:lvl3pPr>
            <a:lvl4pPr marL="540000" marR="0" indent="-180000" algn="l" defTabSz="914400" rtl="0" eaLnBrk="0" fontAlgn="base" latinLnBrk="0" hangingPunct="0">
              <a:lnSpc>
                <a:spcPct val="100000"/>
              </a:lnSpc>
              <a:spcBef>
                <a:spcPts val="0"/>
              </a:spcBef>
              <a:spcAft>
                <a:spcPts val="600"/>
              </a:spcAft>
              <a:buClrTx/>
              <a:buSzTx/>
              <a:buFont typeface="Arial"/>
              <a:buChar char="•"/>
              <a:tabLst/>
              <a:defRPr>
                <a:latin typeface="Franklin Gothic Book"/>
                <a:ea typeface="Franklin Gothic Book"/>
                <a:cs typeface="Franklin Gothic Book"/>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ＭＳ Ｐゴシック" charset="0"/>
                <a:cs typeface="Arial" pitchFamily="34" charset="0"/>
              </a:rPr>
              <a:t>Click to edit Master text styles</a:t>
            </a:r>
          </a:p>
          <a:p>
            <a:pPr marL="179388" marR="0" lvl="1" indent="-179388" algn="l" defTabSz="914400" rtl="0" eaLnBrk="0" fontAlgn="base" latinLnBrk="0" hangingPunct="0">
              <a:lnSpc>
                <a:spcPct val="100000"/>
              </a:lnSpc>
              <a:spcBef>
                <a:spcPts val="0"/>
              </a:spcBef>
              <a:spcAft>
                <a:spcPts val="1200"/>
              </a:spcAft>
              <a:buClrTx/>
              <a:buSzTx/>
              <a:buFont typeface="Arial" charset="0"/>
              <a:buChar char="•"/>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Arial" charset="0"/>
                <a:cs typeface="Arial" pitchFamily="34" charset="0"/>
              </a:rPr>
              <a:t>Second level</a:t>
            </a:r>
          </a:p>
          <a:p>
            <a:pPr marL="360000" marR="0" lvl="2"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Arial" charset="0"/>
                <a:cs typeface="Arial" pitchFamily="34" charset="0"/>
              </a:rPr>
              <a:t>Third level</a:t>
            </a:r>
          </a:p>
          <a:p>
            <a:pPr marL="540000" marR="0" lvl="3"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Arial" charset="0"/>
                <a:cs typeface="Arial" pitchFamily="34" charset="0"/>
              </a:rPr>
              <a:t>Fourth level</a:t>
            </a:r>
          </a:p>
        </p:txBody>
      </p:sp>
      <p:sp>
        <p:nvSpPr>
          <p:cNvPr id="54" name="Date Placeholder 3"/>
          <p:cNvSpPr>
            <a:spLocks noGrp="1"/>
          </p:cNvSpPr>
          <p:nvPr>
            <p:ph type="dt" sz="half" idx="10"/>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1BE9073D-2D16-46D5-BAE1-71DCD32B1516}" type="datetime1">
              <a:rPr lang="en-US" smtClean="0"/>
              <a:t>8/30/2019</a:t>
            </a:fld>
            <a:endParaRPr lang="en-GB" dirty="0"/>
          </a:p>
        </p:txBody>
      </p:sp>
      <p:sp>
        <p:nvSpPr>
          <p:cNvPr id="55"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58"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7"/>
          </p:nvPr>
        </p:nvSpPr>
        <p:spPr>
          <a:xfrm>
            <a:off x="719136" y="2160588"/>
            <a:ext cx="3959225" cy="3240274"/>
          </a:xfrm>
          <a:prstGeom prst="roundRect">
            <a:avLst>
              <a:gd name="adj" fmla="val 3484"/>
            </a:avLst>
          </a:prstGeom>
        </p:spPr>
        <p:txBody>
          <a:bodyPr/>
          <a:lstStyle/>
          <a:p>
            <a:pPr lvl="0"/>
            <a:r>
              <a:rPr lang="en-US" noProof="0" dirty="0" smtClean="0"/>
              <a:t>Click icon to add picture</a:t>
            </a:r>
            <a:endParaRPr lang="en-GB" noProof="0" dirty="0"/>
          </a:p>
        </p:txBody>
      </p:sp>
      <p:sp>
        <p:nvSpPr>
          <p:cNvPr id="62" name="Text Placeholder 6"/>
          <p:cNvSpPr>
            <a:spLocks noGrp="1"/>
          </p:cNvSpPr>
          <p:nvPr>
            <p:ph type="body" sz="quarter" idx="13"/>
          </p:nvPr>
        </p:nvSpPr>
        <p:spPr>
          <a:xfrm>
            <a:off x="719136" y="5760000"/>
            <a:ext cx="3959224" cy="360363"/>
          </a:xfrm>
          <a:prstGeom prst="rect">
            <a:avLst/>
          </a:prstGeom>
        </p:spPr>
        <p:txBody>
          <a:bodyPr>
            <a:normAutofit/>
          </a:bodyPr>
          <a:lstStyle>
            <a:lvl1pPr marL="0" marR="0" indent="0" algn="l" defTabSz="914400" rtl="0" eaLnBrk="0" fontAlgn="base" latinLnBrk="0" hangingPunct="0">
              <a:lnSpc>
                <a:spcPct val="100000"/>
              </a:lnSpc>
              <a:spcBef>
                <a:spcPts val="0"/>
              </a:spcBef>
              <a:spcAft>
                <a:spcPts val="1200"/>
              </a:spcAft>
              <a:buClrTx/>
              <a:buSzTx/>
              <a:buFontTx/>
              <a:buNone/>
              <a:tabLst/>
              <a:defRPr sz="2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solidFill>
                  <a:schemeClr val="tx1"/>
                </a:solidFill>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solidFill>
                  <a:schemeClr val="tx1"/>
                </a:solidFill>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ＭＳ Ｐゴシック" charset="0"/>
                <a:cs typeface="Arial" pitchFamily="34" charset="0"/>
              </a:rPr>
              <a:t>Click to edit Master text styles</a:t>
            </a:r>
          </a:p>
        </p:txBody>
      </p:sp>
      <p:sp>
        <p:nvSpPr>
          <p:cNvPr id="57"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Tree>
    <p:extLst>
      <p:ext uri="{BB962C8B-B14F-4D97-AF65-F5344CB8AC3E}">
        <p14:creationId xmlns:p14="http://schemas.microsoft.com/office/powerpoint/2010/main" val="2283029844"/>
      </p:ext>
    </p:extLst>
  </p:cSld>
  <p:clrMapOvr>
    <a:masterClrMapping/>
  </p:clrMapOvr>
  <p:timing>
    <p:tnLst>
      <p:par>
        <p:cTn id="1" dur="indefinite" restart="never" nodeType="tmRoot"/>
      </p:par>
    </p:tnLst>
  </p:timing>
</p:sldLayout>
</file>

<file path=ppt/slideLayouts/slideLayout211.xml><?xml version="1.0" encoding="utf-8"?>
<p:sldLayout xmlns:a="http://schemas.openxmlformats.org/drawingml/2006/main" xmlns:r="http://schemas.openxmlformats.org/officeDocument/2006/relationships" xmlns:p="http://schemas.openxmlformats.org/presentationml/2006/main" preserve="1" userDrawn="1">
  <p:cSld name="3_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719134" y="0"/>
            <a:ext cx="6291266" cy="1079499"/>
          </a:xfrm>
        </p:spPr>
        <p:txBody>
          <a:bodyPr/>
          <a:lstStyle/>
          <a:p>
            <a:r>
              <a:rPr lang="en-GB" dirty="0" smtClean="0"/>
              <a:t>Click to edit Master title style</a:t>
            </a:r>
            <a:endParaRPr lang="en-US" dirty="0"/>
          </a:p>
        </p:txBody>
      </p:sp>
      <p:sp>
        <p:nvSpPr>
          <p:cNvPr id="4" name="Text Placeholder 3"/>
          <p:cNvSpPr>
            <a:spLocks noGrp="1"/>
          </p:cNvSpPr>
          <p:nvPr>
            <p:ph type="body" sz="half" idx="2"/>
          </p:nvPr>
        </p:nvSpPr>
        <p:spPr>
          <a:xfrm>
            <a:off x="5038724" y="2160588"/>
            <a:ext cx="3600844" cy="3959775"/>
          </a:xfrm>
          <a:prstGeom prst="rect">
            <a:avLst/>
          </a:prstGeom>
        </p:spPr>
        <p:txBody>
          <a:bodyPr>
            <a:normAutofit/>
          </a:bodyPr>
          <a:lstStyle>
            <a:lvl1pPr marL="0" marR="0" indent="0" algn="l" defTabSz="914400" rtl="0" eaLnBrk="0" fontAlgn="base" latinLnBrk="0" hangingPunct="0">
              <a:lnSpc>
                <a:spcPct val="100000"/>
              </a:lnSpc>
              <a:spcBef>
                <a:spcPts val="0"/>
              </a:spcBef>
              <a:spcAft>
                <a:spcPts val="1200"/>
              </a:spcAft>
              <a:buClrTx/>
              <a:buSzTx/>
              <a:buFontTx/>
              <a:buNone/>
              <a:tabLst/>
              <a:defRPr>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latin typeface="Franklin Gothic Book"/>
                <a:ea typeface="Franklin Gothic Book"/>
                <a:cs typeface="Franklin Gothic Book"/>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latin typeface="Franklin Gothic Book"/>
                <a:ea typeface="Franklin Gothic Book"/>
                <a:cs typeface="Franklin Gothic Book"/>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atin typeface="Franklin Gothic Book"/>
                <a:ea typeface="Franklin Gothic Book"/>
                <a:cs typeface="Franklin Gothic Book"/>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ＭＳ Ｐゴシック" charset="0"/>
                <a:cs typeface="Arial" pitchFamily="34" charset="0"/>
              </a:rPr>
              <a:t>Click to edit Master text styles</a:t>
            </a:r>
          </a:p>
          <a:p>
            <a:pPr marL="179388" marR="0" lvl="1" indent="-179388" algn="l" defTabSz="914400" rtl="0" eaLnBrk="0" fontAlgn="base" latinLnBrk="0" hangingPunct="0">
              <a:lnSpc>
                <a:spcPct val="100000"/>
              </a:lnSpc>
              <a:spcBef>
                <a:spcPts val="0"/>
              </a:spcBef>
              <a:spcAft>
                <a:spcPts val="1200"/>
              </a:spcAft>
              <a:buClrTx/>
              <a:buSzTx/>
              <a:buFont typeface="Arial" charset="0"/>
              <a:buChar char="•"/>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Arial" charset="0"/>
                <a:cs typeface="Arial" pitchFamily="34" charset="0"/>
              </a:rPr>
              <a:t>Second level</a:t>
            </a:r>
          </a:p>
          <a:p>
            <a:pPr marL="360000" marR="0" lvl="2"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Arial" charset="0"/>
                <a:cs typeface="Arial" pitchFamily="34" charset="0"/>
              </a:rPr>
              <a:t>Third level</a:t>
            </a:r>
          </a:p>
          <a:p>
            <a:pPr marL="540000" marR="0" lvl="3"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Arial" charset="0"/>
                <a:cs typeface="Arial" pitchFamily="34" charset="0"/>
              </a:rPr>
              <a:t>Fourth level</a:t>
            </a:r>
          </a:p>
        </p:txBody>
      </p:sp>
      <p:sp>
        <p:nvSpPr>
          <p:cNvPr id="54" name="Date Placeholder 3"/>
          <p:cNvSpPr>
            <a:spLocks noGrp="1"/>
          </p:cNvSpPr>
          <p:nvPr>
            <p:ph type="dt" sz="half" idx="10"/>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D24B9FA2-C7E9-4DDB-8DF5-7E28338BB048}" type="datetime1">
              <a:rPr lang="en-US" smtClean="0"/>
              <a:t>8/30/2019</a:t>
            </a:fld>
            <a:endParaRPr lang="en-GB" dirty="0"/>
          </a:p>
        </p:txBody>
      </p:sp>
      <p:sp>
        <p:nvSpPr>
          <p:cNvPr id="55"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58"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7"/>
          </p:nvPr>
        </p:nvSpPr>
        <p:spPr>
          <a:xfrm>
            <a:off x="719927" y="2160588"/>
            <a:ext cx="3958434" cy="1439862"/>
          </a:xfrm>
          <a:prstGeom prst="roundRect">
            <a:avLst>
              <a:gd name="adj" fmla="val 5286"/>
            </a:avLst>
          </a:prstGeom>
        </p:spPr>
        <p:txBody>
          <a:bodyPr/>
          <a:lstStyle/>
          <a:p>
            <a:pPr lvl="0"/>
            <a:r>
              <a:rPr lang="en-US" noProof="0" dirty="0" smtClean="0"/>
              <a:t>Click icon to add picture</a:t>
            </a:r>
            <a:endParaRPr lang="en-GB" noProof="0" dirty="0"/>
          </a:p>
        </p:txBody>
      </p:sp>
      <p:sp>
        <p:nvSpPr>
          <p:cNvPr id="59"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8"/>
          </p:nvPr>
        </p:nvSpPr>
        <p:spPr>
          <a:xfrm>
            <a:off x="719926" y="3960813"/>
            <a:ext cx="3958433" cy="1440050"/>
          </a:xfrm>
          <a:prstGeom prst="roundRect">
            <a:avLst>
              <a:gd name="adj" fmla="val 5286"/>
            </a:avLst>
          </a:prstGeom>
        </p:spPr>
        <p:txBody>
          <a:bodyPr/>
          <a:lstStyle/>
          <a:p>
            <a:pPr lvl="0"/>
            <a:r>
              <a:rPr lang="en-US" noProof="0" dirty="0" smtClean="0"/>
              <a:t>Click icon to add picture</a:t>
            </a:r>
            <a:endParaRPr lang="en-GB" noProof="0" dirty="0"/>
          </a:p>
        </p:txBody>
      </p:sp>
      <p:sp>
        <p:nvSpPr>
          <p:cNvPr id="61" name="Text Placeholder 6"/>
          <p:cNvSpPr>
            <a:spLocks noGrp="1"/>
          </p:cNvSpPr>
          <p:nvPr>
            <p:ph type="body" sz="quarter" idx="13"/>
          </p:nvPr>
        </p:nvSpPr>
        <p:spPr>
          <a:xfrm>
            <a:off x="719136" y="5760000"/>
            <a:ext cx="3959225" cy="360363"/>
          </a:xfrm>
          <a:prstGeom prst="rect">
            <a:avLst/>
          </a:prstGeom>
        </p:spPr>
        <p:txBody>
          <a:bodyPr>
            <a:normAutofit/>
          </a:bodyPr>
          <a:lstStyle>
            <a:lvl1pPr marL="0" marR="0" indent="0" algn="l" defTabSz="914400" rtl="0" eaLnBrk="0" fontAlgn="base" latinLnBrk="0" hangingPunct="0">
              <a:lnSpc>
                <a:spcPct val="100000"/>
              </a:lnSpc>
              <a:spcBef>
                <a:spcPts val="0"/>
              </a:spcBef>
              <a:spcAft>
                <a:spcPts val="1200"/>
              </a:spcAft>
              <a:buClrTx/>
              <a:buSzTx/>
              <a:buFontTx/>
              <a:buNone/>
              <a:tabLst/>
              <a:defRPr sz="2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solidFill>
                  <a:schemeClr val="tx1"/>
                </a:solidFill>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solidFill>
                  <a:schemeClr val="tx1"/>
                </a:solidFill>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ＭＳ Ｐゴシック" charset="0"/>
                <a:cs typeface="Arial" pitchFamily="34" charset="0"/>
              </a:rPr>
              <a:t>Click to edit Master text styles</a:t>
            </a:r>
          </a:p>
        </p:txBody>
      </p:sp>
      <p:sp>
        <p:nvSpPr>
          <p:cNvPr id="60"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Tree>
    <p:extLst>
      <p:ext uri="{BB962C8B-B14F-4D97-AF65-F5344CB8AC3E}">
        <p14:creationId xmlns:p14="http://schemas.microsoft.com/office/powerpoint/2010/main" val="1231802654"/>
      </p:ext>
    </p:extLst>
  </p:cSld>
  <p:clrMapOvr>
    <a:masterClrMapping/>
  </p:clrMapOvr>
  <p:timing>
    <p:tnLst>
      <p:par>
        <p:cTn id="1" dur="indefinite" restart="never" nodeType="tmRoot"/>
      </p:par>
    </p:tnLst>
  </p:timing>
</p:sldLayout>
</file>

<file path=ppt/slideLayouts/slideLayout212.xml><?xml version="1.0" encoding="utf-8"?>
<p:sldLayout xmlns:a="http://schemas.openxmlformats.org/drawingml/2006/main" xmlns:r="http://schemas.openxmlformats.org/officeDocument/2006/relationships" xmlns:p="http://schemas.openxmlformats.org/presentationml/2006/main" preserve="1" userDrawn="1">
  <p:cSld name="1_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719134" y="0"/>
            <a:ext cx="6291266" cy="1079499"/>
          </a:xfrm>
        </p:spPr>
        <p:txBody>
          <a:bodyPr/>
          <a:lstStyle/>
          <a:p>
            <a:r>
              <a:rPr lang="en-GB" dirty="0" smtClean="0"/>
              <a:t>Click to edit Master title style</a:t>
            </a:r>
            <a:endParaRPr lang="en-US" dirty="0"/>
          </a:p>
        </p:txBody>
      </p:sp>
      <p:sp>
        <p:nvSpPr>
          <p:cNvPr id="4" name="Text Placeholder 3"/>
          <p:cNvSpPr>
            <a:spLocks noGrp="1"/>
          </p:cNvSpPr>
          <p:nvPr>
            <p:ph type="body" sz="half" idx="2"/>
          </p:nvPr>
        </p:nvSpPr>
        <p:spPr>
          <a:xfrm>
            <a:off x="5038722" y="2160588"/>
            <a:ext cx="3600845" cy="3959775"/>
          </a:xfrm>
          <a:prstGeom prst="rect">
            <a:avLst/>
          </a:prstGeom>
        </p:spPr>
        <p:txBody>
          <a:bodyPr>
            <a:normAutofit/>
          </a:bodyPr>
          <a:lstStyle>
            <a:lvl1pPr marL="0" marR="0" indent="0" algn="l" defTabSz="914400" rtl="0" eaLnBrk="0" fontAlgn="base" latinLnBrk="0" hangingPunct="0">
              <a:lnSpc>
                <a:spcPct val="100000"/>
              </a:lnSpc>
              <a:spcBef>
                <a:spcPts val="0"/>
              </a:spcBef>
              <a:spcAft>
                <a:spcPts val="1200"/>
              </a:spcAft>
              <a:buClrTx/>
              <a:buSzTx/>
              <a:buFontTx/>
              <a:buNone/>
              <a:tabLst/>
              <a:defRPr>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latin typeface="Franklin Gothic Book"/>
                <a:ea typeface="Franklin Gothic Book"/>
                <a:cs typeface="Franklin Gothic Book"/>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latin typeface="Franklin Gothic Book"/>
                <a:ea typeface="Franklin Gothic Book"/>
                <a:cs typeface="Franklin Gothic Book"/>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atin typeface="Franklin Gothic Book"/>
                <a:ea typeface="Franklin Gothic Book"/>
                <a:cs typeface="Franklin Gothic Book"/>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ＭＳ Ｐゴシック" charset="0"/>
                <a:cs typeface="Arial" pitchFamily="34" charset="0"/>
              </a:rPr>
              <a:t>Click to edit Master text styles</a:t>
            </a:r>
          </a:p>
          <a:p>
            <a:pPr marL="179388" marR="0" lvl="1" indent="-179388" algn="l" defTabSz="914400" rtl="0" eaLnBrk="0" fontAlgn="base" latinLnBrk="0" hangingPunct="0">
              <a:lnSpc>
                <a:spcPct val="100000"/>
              </a:lnSpc>
              <a:spcBef>
                <a:spcPts val="0"/>
              </a:spcBef>
              <a:spcAft>
                <a:spcPts val="1200"/>
              </a:spcAft>
              <a:buClrTx/>
              <a:buSzTx/>
              <a:buFont typeface="Arial" charset="0"/>
              <a:buChar char="•"/>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Arial" charset="0"/>
                <a:cs typeface="Arial" pitchFamily="34" charset="0"/>
              </a:rPr>
              <a:t>Second level</a:t>
            </a:r>
          </a:p>
          <a:p>
            <a:pPr marL="360000" marR="0" lvl="2"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Arial" charset="0"/>
                <a:cs typeface="Arial" pitchFamily="34" charset="0"/>
              </a:rPr>
              <a:t>Third level</a:t>
            </a:r>
          </a:p>
          <a:p>
            <a:pPr marL="540000" marR="0" lvl="3"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Arial" charset="0"/>
                <a:cs typeface="Arial" pitchFamily="34" charset="0"/>
              </a:rPr>
              <a:t>Fourth level</a:t>
            </a:r>
          </a:p>
        </p:txBody>
      </p:sp>
      <p:sp>
        <p:nvSpPr>
          <p:cNvPr id="54" name="Date Placeholder 3"/>
          <p:cNvSpPr>
            <a:spLocks noGrp="1"/>
          </p:cNvSpPr>
          <p:nvPr>
            <p:ph type="dt" sz="half" idx="10"/>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BCF26CAC-E478-403B-8421-160B5CFCA112}" type="datetime1">
              <a:rPr lang="en-US" smtClean="0"/>
              <a:t>8/30/2019</a:t>
            </a:fld>
            <a:endParaRPr lang="en-GB" dirty="0"/>
          </a:p>
        </p:txBody>
      </p:sp>
      <p:sp>
        <p:nvSpPr>
          <p:cNvPr id="55"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58"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7"/>
          </p:nvPr>
        </p:nvSpPr>
        <p:spPr>
          <a:xfrm>
            <a:off x="719927" y="2160588"/>
            <a:ext cx="3956054" cy="719137"/>
          </a:xfrm>
          <a:prstGeom prst="roundRect">
            <a:avLst>
              <a:gd name="adj" fmla="val 5286"/>
            </a:avLst>
          </a:prstGeom>
        </p:spPr>
        <p:txBody>
          <a:bodyPr/>
          <a:lstStyle/>
          <a:p>
            <a:pPr lvl="0"/>
            <a:r>
              <a:rPr lang="en-US" noProof="0" dirty="0" smtClean="0"/>
              <a:t>Click icon to add picture</a:t>
            </a:r>
            <a:endParaRPr lang="en-GB" noProof="0" dirty="0"/>
          </a:p>
        </p:txBody>
      </p:sp>
      <p:sp>
        <p:nvSpPr>
          <p:cNvPr id="59"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8"/>
          </p:nvPr>
        </p:nvSpPr>
        <p:spPr>
          <a:xfrm>
            <a:off x="719927" y="3240788"/>
            <a:ext cx="1797847" cy="2159212"/>
          </a:xfrm>
          <a:prstGeom prst="roundRect">
            <a:avLst>
              <a:gd name="adj" fmla="val 5286"/>
            </a:avLst>
          </a:prstGeom>
        </p:spPr>
        <p:txBody>
          <a:bodyPr/>
          <a:lstStyle/>
          <a:p>
            <a:pPr lvl="0"/>
            <a:r>
              <a:rPr lang="en-US" noProof="0" dirty="0" smtClean="0"/>
              <a:t>Click icon to add picture</a:t>
            </a:r>
            <a:endParaRPr lang="en-GB" noProof="0" dirty="0"/>
          </a:p>
        </p:txBody>
      </p:sp>
      <p:sp>
        <p:nvSpPr>
          <p:cNvPr id="61" name="Text Placeholder 6"/>
          <p:cNvSpPr>
            <a:spLocks noGrp="1"/>
          </p:cNvSpPr>
          <p:nvPr>
            <p:ph type="body" sz="quarter" idx="13"/>
          </p:nvPr>
        </p:nvSpPr>
        <p:spPr>
          <a:xfrm>
            <a:off x="719136" y="5760000"/>
            <a:ext cx="3956845" cy="360363"/>
          </a:xfrm>
          <a:prstGeom prst="rect">
            <a:avLst/>
          </a:prstGeom>
        </p:spPr>
        <p:txBody>
          <a:bodyPr>
            <a:normAutofit/>
          </a:bodyPr>
          <a:lstStyle>
            <a:lvl1pPr marL="0" marR="0" indent="0" algn="l" defTabSz="914400" rtl="0" eaLnBrk="0" fontAlgn="base" latinLnBrk="0" hangingPunct="0">
              <a:lnSpc>
                <a:spcPct val="100000"/>
              </a:lnSpc>
              <a:spcBef>
                <a:spcPts val="0"/>
              </a:spcBef>
              <a:spcAft>
                <a:spcPts val="1200"/>
              </a:spcAft>
              <a:buClrTx/>
              <a:buSzTx/>
              <a:buFontTx/>
              <a:buNone/>
              <a:tabLst/>
              <a:defRPr sz="2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solidFill>
                  <a:schemeClr val="tx1"/>
                </a:solidFill>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solidFill>
                  <a:schemeClr val="tx1"/>
                </a:solidFill>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ＭＳ Ｐゴシック" charset="0"/>
                <a:cs typeface="Arial" pitchFamily="34" charset="0"/>
              </a:rPr>
              <a:t>Click to edit Master text styles</a:t>
            </a:r>
          </a:p>
        </p:txBody>
      </p:sp>
      <p:sp>
        <p:nvSpPr>
          <p:cNvPr id="62"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9"/>
          </p:nvPr>
        </p:nvSpPr>
        <p:spPr>
          <a:xfrm>
            <a:off x="2878135" y="3240788"/>
            <a:ext cx="1797846" cy="2159212"/>
          </a:xfrm>
          <a:prstGeom prst="roundRect">
            <a:avLst>
              <a:gd name="adj" fmla="val 5286"/>
            </a:avLst>
          </a:prstGeom>
        </p:spPr>
        <p:txBody>
          <a:bodyPr/>
          <a:lstStyle/>
          <a:p>
            <a:pPr lvl="0"/>
            <a:r>
              <a:rPr lang="en-US" noProof="0" dirty="0" smtClean="0"/>
              <a:t>Click icon to add picture</a:t>
            </a:r>
            <a:endParaRPr lang="en-GB" noProof="0" dirty="0"/>
          </a:p>
        </p:txBody>
      </p:sp>
      <p:sp>
        <p:nvSpPr>
          <p:cNvPr id="60"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Tree>
    <p:extLst>
      <p:ext uri="{BB962C8B-B14F-4D97-AF65-F5344CB8AC3E}">
        <p14:creationId xmlns:p14="http://schemas.microsoft.com/office/powerpoint/2010/main" val="1132401175"/>
      </p:ext>
    </p:extLst>
  </p:cSld>
  <p:clrMapOvr>
    <a:masterClrMapping/>
  </p:clrMapOvr>
  <p:timing>
    <p:tnLst>
      <p:par>
        <p:cTn id="1" dur="indefinite" restart="never" nodeType="tmRoot"/>
      </p:par>
    </p:tnLst>
  </p:timing>
</p:sldLayout>
</file>

<file path=ppt/slideLayouts/slideLayout213.xml><?xml version="1.0" encoding="utf-8"?>
<p:sldLayout xmlns:a="http://schemas.openxmlformats.org/drawingml/2006/main" xmlns:r="http://schemas.openxmlformats.org/officeDocument/2006/relationships" xmlns:p="http://schemas.openxmlformats.org/presentationml/2006/main" preserve="1" userDrawn="1">
  <p:cSld name="5_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719134" y="0"/>
            <a:ext cx="6291266" cy="1079499"/>
          </a:xfrm>
        </p:spPr>
        <p:txBody>
          <a:bodyPr/>
          <a:lstStyle/>
          <a:p>
            <a:r>
              <a:rPr lang="en-GB" dirty="0" smtClean="0"/>
              <a:t>Click to edit Master title style</a:t>
            </a:r>
            <a:endParaRPr lang="en-US" dirty="0"/>
          </a:p>
        </p:txBody>
      </p:sp>
      <p:sp>
        <p:nvSpPr>
          <p:cNvPr id="4" name="Text Placeholder 3"/>
          <p:cNvSpPr>
            <a:spLocks noGrp="1"/>
          </p:cNvSpPr>
          <p:nvPr>
            <p:ph type="body" sz="half" idx="2"/>
          </p:nvPr>
        </p:nvSpPr>
        <p:spPr>
          <a:xfrm>
            <a:off x="5038722" y="2160588"/>
            <a:ext cx="3600845" cy="3959775"/>
          </a:xfrm>
          <a:prstGeom prst="rect">
            <a:avLst/>
          </a:prstGeom>
        </p:spPr>
        <p:txBody>
          <a:bodyPr>
            <a:normAutofit/>
          </a:bodyPr>
          <a:lstStyle>
            <a:lvl1pPr marL="0" marR="0" indent="0" algn="l" defTabSz="914400" rtl="0" eaLnBrk="0" fontAlgn="base" latinLnBrk="0" hangingPunct="0">
              <a:lnSpc>
                <a:spcPct val="100000"/>
              </a:lnSpc>
              <a:spcBef>
                <a:spcPts val="0"/>
              </a:spcBef>
              <a:spcAft>
                <a:spcPts val="1200"/>
              </a:spcAft>
              <a:buClrTx/>
              <a:buSzTx/>
              <a:buFontTx/>
              <a:buNone/>
              <a:tabLst/>
              <a:defRPr>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latin typeface="Franklin Gothic Book"/>
                <a:ea typeface="Franklin Gothic Book"/>
                <a:cs typeface="Franklin Gothic Book"/>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latin typeface="Franklin Gothic Book"/>
                <a:ea typeface="Franklin Gothic Book"/>
                <a:cs typeface="Franklin Gothic Book"/>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atin typeface="Franklin Gothic Book"/>
                <a:ea typeface="Franklin Gothic Book"/>
                <a:cs typeface="Franklin Gothic Book"/>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ＭＳ Ｐゴシック" charset="0"/>
                <a:cs typeface="Arial" pitchFamily="34" charset="0"/>
              </a:rPr>
              <a:t>Click to edit Master text styles</a:t>
            </a:r>
          </a:p>
          <a:p>
            <a:pPr marL="179388" marR="0" lvl="1" indent="-179388" algn="l" defTabSz="914400" rtl="0" eaLnBrk="0" fontAlgn="base" latinLnBrk="0" hangingPunct="0">
              <a:lnSpc>
                <a:spcPct val="100000"/>
              </a:lnSpc>
              <a:spcBef>
                <a:spcPts val="0"/>
              </a:spcBef>
              <a:spcAft>
                <a:spcPts val="1200"/>
              </a:spcAft>
              <a:buClrTx/>
              <a:buSzTx/>
              <a:buFont typeface="Arial" charset="0"/>
              <a:buChar char="•"/>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Arial" charset="0"/>
                <a:cs typeface="Arial" pitchFamily="34" charset="0"/>
              </a:rPr>
              <a:t>Second level</a:t>
            </a:r>
          </a:p>
          <a:p>
            <a:pPr marL="360000" marR="0" lvl="2"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Arial" charset="0"/>
                <a:cs typeface="Arial" pitchFamily="34" charset="0"/>
              </a:rPr>
              <a:t>Third level</a:t>
            </a:r>
          </a:p>
          <a:p>
            <a:pPr marL="540000" marR="0" lvl="3"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Arial" charset="0"/>
                <a:cs typeface="Arial" pitchFamily="34" charset="0"/>
              </a:rPr>
              <a:t>Fourth level</a:t>
            </a:r>
          </a:p>
        </p:txBody>
      </p:sp>
      <p:sp>
        <p:nvSpPr>
          <p:cNvPr id="54" name="Date Placeholder 3"/>
          <p:cNvSpPr>
            <a:spLocks noGrp="1"/>
          </p:cNvSpPr>
          <p:nvPr>
            <p:ph type="dt" sz="half" idx="10"/>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2C06D59D-F329-4D96-9DEB-428836307512}" type="datetime1">
              <a:rPr lang="en-US" smtClean="0"/>
              <a:t>8/30/2019</a:t>
            </a:fld>
            <a:endParaRPr lang="en-GB" dirty="0"/>
          </a:p>
        </p:txBody>
      </p:sp>
      <p:sp>
        <p:nvSpPr>
          <p:cNvPr id="55"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58"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7"/>
          </p:nvPr>
        </p:nvSpPr>
        <p:spPr>
          <a:xfrm>
            <a:off x="719927" y="2160588"/>
            <a:ext cx="3956054" cy="719137"/>
          </a:xfrm>
          <a:prstGeom prst="roundRect">
            <a:avLst>
              <a:gd name="adj" fmla="val 15436"/>
            </a:avLst>
          </a:prstGeom>
        </p:spPr>
        <p:txBody>
          <a:bodyPr/>
          <a:lstStyle/>
          <a:p>
            <a:pPr lvl="0"/>
            <a:r>
              <a:rPr lang="en-US" noProof="0" dirty="0" smtClean="0"/>
              <a:t>Click icon to add picture</a:t>
            </a:r>
            <a:endParaRPr lang="en-GB" noProof="0" dirty="0"/>
          </a:p>
        </p:txBody>
      </p:sp>
      <p:sp>
        <p:nvSpPr>
          <p:cNvPr id="59"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8"/>
          </p:nvPr>
        </p:nvSpPr>
        <p:spPr>
          <a:xfrm>
            <a:off x="719927" y="3240788"/>
            <a:ext cx="3956054" cy="2159212"/>
          </a:xfrm>
          <a:prstGeom prst="roundRect">
            <a:avLst>
              <a:gd name="adj" fmla="val 5286"/>
            </a:avLst>
          </a:prstGeom>
        </p:spPr>
        <p:txBody>
          <a:bodyPr/>
          <a:lstStyle/>
          <a:p>
            <a:pPr lvl="0"/>
            <a:r>
              <a:rPr lang="en-US" noProof="0" dirty="0" smtClean="0"/>
              <a:t>Click icon to add picture</a:t>
            </a:r>
            <a:endParaRPr lang="en-GB" noProof="0" dirty="0"/>
          </a:p>
        </p:txBody>
      </p:sp>
      <p:sp>
        <p:nvSpPr>
          <p:cNvPr id="61" name="Text Placeholder 6"/>
          <p:cNvSpPr>
            <a:spLocks noGrp="1"/>
          </p:cNvSpPr>
          <p:nvPr>
            <p:ph type="body" sz="quarter" idx="13"/>
          </p:nvPr>
        </p:nvSpPr>
        <p:spPr>
          <a:xfrm>
            <a:off x="719136" y="5760000"/>
            <a:ext cx="3956845" cy="360363"/>
          </a:xfrm>
          <a:prstGeom prst="rect">
            <a:avLst/>
          </a:prstGeom>
        </p:spPr>
        <p:txBody>
          <a:bodyPr>
            <a:normAutofit/>
          </a:bodyPr>
          <a:lstStyle>
            <a:lvl1pPr marL="0" marR="0" indent="0" algn="l" defTabSz="914400" rtl="0" eaLnBrk="0" fontAlgn="base" latinLnBrk="0" hangingPunct="0">
              <a:lnSpc>
                <a:spcPct val="100000"/>
              </a:lnSpc>
              <a:spcBef>
                <a:spcPts val="0"/>
              </a:spcBef>
              <a:spcAft>
                <a:spcPts val="1200"/>
              </a:spcAft>
              <a:buClrTx/>
              <a:buSzTx/>
              <a:buFontTx/>
              <a:buNone/>
              <a:tabLst/>
              <a:defRPr sz="2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solidFill>
                  <a:schemeClr val="tx1"/>
                </a:solidFill>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solidFill>
                  <a:schemeClr val="tx1"/>
                </a:solidFill>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ＭＳ Ｐゴシック" charset="0"/>
                <a:cs typeface="Arial" pitchFamily="34" charset="0"/>
              </a:rPr>
              <a:t>Click to edit Master text styles</a:t>
            </a:r>
          </a:p>
        </p:txBody>
      </p:sp>
      <p:sp>
        <p:nvSpPr>
          <p:cNvPr id="60"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Tree>
    <p:extLst>
      <p:ext uri="{BB962C8B-B14F-4D97-AF65-F5344CB8AC3E}">
        <p14:creationId xmlns:p14="http://schemas.microsoft.com/office/powerpoint/2010/main" val="389806383"/>
      </p:ext>
    </p:extLst>
  </p:cSld>
  <p:clrMapOvr>
    <a:masterClrMapping/>
  </p:clrMapOvr>
  <p:timing>
    <p:tnLst>
      <p:par>
        <p:cTn id="1" dur="indefinite" restart="never" nodeType="tmRoot"/>
      </p:par>
    </p:tnLst>
  </p:timing>
</p:sldLayout>
</file>

<file path=ppt/slideLayouts/slideLayout214.xml><?xml version="1.0" encoding="utf-8"?>
<p:sldLayout xmlns:a="http://schemas.openxmlformats.org/drawingml/2006/main" xmlns:r="http://schemas.openxmlformats.org/officeDocument/2006/relationships" xmlns:p="http://schemas.openxmlformats.org/presentationml/2006/main" preserve="1" userDrawn="1">
  <p:cSld name="4_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719134" y="0"/>
            <a:ext cx="6291266" cy="1079499"/>
          </a:xfrm>
        </p:spPr>
        <p:txBody>
          <a:bodyPr/>
          <a:lstStyle/>
          <a:p>
            <a:r>
              <a:rPr lang="en-GB" dirty="0" smtClean="0"/>
              <a:t>Click to edit Master title style</a:t>
            </a:r>
            <a:endParaRPr lang="en-US" dirty="0"/>
          </a:p>
        </p:txBody>
      </p:sp>
      <p:sp>
        <p:nvSpPr>
          <p:cNvPr id="4" name="Text Placeholder 3"/>
          <p:cNvSpPr>
            <a:spLocks noGrp="1"/>
          </p:cNvSpPr>
          <p:nvPr>
            <p:ph type="body" sz="half" idx="2"/>
          </p:nvPr>
        </p:nvSpPr>
        <p:spPr>
          <a:xfrm>
            <a:off x="5038722" y="2160588"/>
            <a:ext cx="3600845" cy="3959775"/>
          </a:xfrm>
          <a:prstGeom prst="rect">
            <a:avLst/>
          </a:prstGeom>
        </p:spPr>
        <p:txBody>
          <a:bodyPr>
            <a:normAutofit/>
          </a:bodyPr>
          <a:lstStyle>
            <a:lvl1pPr marL="0" marR="0" indent="0" algn="l" defTabSz="914400" rtl="0" eaLnBrk="0" fontAlgn="base" latinLnBrk="0" hangingPunct="0">
              <a:lnSpc>
                <a:spcPct val="100000"/>
              </a:lnSpc>
              <a:spcBef>
                <a:spcPts val="0"/>
              </a:spcBef>
              <a:spcAft>
                <a:spcPts val="1200"/>
              </a:spcAft>
              <a:buClrTx/>
              <a:buSzTx/>
              <a:buFontTx/>
              <a:buNone/>
              <a:tabLst/>
              <a:defRPr>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latin typeface="Franklin Gothic Book"/>
                <a:ea typeface="Franklin Gothic Book"/>
                <a:cs typeface="Franklin Gothic Book"/>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latin typeface="Franklin Gothic Book"/>
                <a:ea typeface="Franklin Gothic Book"/>
                <a:cs typeface="Franklin Gothic Book"/>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atin typeface="Franklin Gothic Book"/>
                <a:ea typeface="Franklin Gothic Book"/>
                <a:cs typeface="Franklin Gothic Book"/>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ＭＳ Ｐゴシック" charset="0"/>
                <a:cs typeface="Arial" pitchFamily="34" charset="0"/>
              </a:rPr>
              <a:t>Click to edit Master text styles</a:t>
            </a:r>
          </a:p>
          <a:p>
            <a:pPr marL="179388" marR="0" lvl="1" indent="-179388" algn="l" defTabSz="914400" rtl="0" eaLnBrk="0" fontAlgn="base" latinLnBrk="0" hangingPunct="0">
              <a:lnSpc>
                <a:spcPct val="100000"/>
              </a:lnSpc>
              <a:spcBef>
                <a:spcPts val="0"/>
              </a:spcBef>
              <a:spcAft>
                <a:spcPts val="1200"/>
              </a:spcAft>
              <a:buClrTx/>
              <a:buSzTx/>
              <a:buFont typeface="Arial" charset="0"/>
              <a:buChar char="•"/>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Arial" charset="0"/>
                <a:cs typeface="Arial" pitchFamily="34" charset="0"/>
              </a:rPr>
              <a:t>Second level</a:t>
            </a:r>
          </a:p>
          <a:p>
            <a:pPr marL="360000" marR="0" lvl="2"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Arial" charset="0"/>
                <a:cs typeface="Arial" pitchFamily="34" charset="0"/>
              </a:rPr>
              <a:t>Third level</a:t>
            </a:r>
          </a:p>
          <a:p>
            <a:pPr marL="540000" marR="0" lvl="3"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Arial" charset="0"/>
                <a:cs typeface="Arial" pitchFamily="34" charset="0"/>
              </a:rPr>
              <a:t>Fourth level</a:t>
            </a:r>
          </a:p>
        </p:txBody>
      </p:sp>
      <p:sp>
        <p:nvSpPr>
          <p:cNvPr id="54" name="Date Placeholder 3"/>
          <p:cNvSpPr>
            <a:spLocks noGrp="1"/>
          </p:cNvSpPr>
          <p:nvPr>
            <p:ph type="dt" sz="half" idx="10"/>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182B94E8-DF84-40AC-A88A-745165B7CAC8}" type="datetime1">
              <a:rPr lang="en-US" smtClean="0"/>
              <a:t>8/30/2019</a:t>
            </a:fld>
            <a:endParaRPr lang="en-GB" dirty="0"/>
          </a:p>
        </p:txBody>
      </p:sp>
      <p:sp>
        <p:nvSpPr>
          <p:cNvPr id="55"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58"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7"/>
          </p:nvPr>
        </p:nvSpPr>
        <p:spPr>
          <a:xfrm>
            <a:off x="719927" y="2160588"/>
            <a:ext cx="3958433" cy="719137"/>
          </a:xfrm>
          <a:prstGeom prst="roundRect">
            <a:avLst>
              <a:gd name="adj" fmla="val 10361"/>
            </a:avLst>
          </a:prstGeom>
        </p:spPr>
        <p:txBody>
          <a:bodyPr>
            <a:normAutofit/>
          </a:bodyPr>
          <a:lstStyle>
            <a:lvl1pPr>
              <a:defRPr sz="1200"/>
            </a:lvl1pPr>
          </a:lstStyle>
          <a:p>
            <a:pPr lvl="0"/>
            <a:r>
              <a:rPr lang="en-US" noProof="0" dirty="0" smtClean="0"/>
              <a:t>Click icon to add picture</a:t>
            </a:r>
            <a:endParaRPr lang="en-GB" noProof="0" dirty="0"/>
          </a:p>
        </p:txBody>
      </p:sp>
      <p:sp>
        <p:nvSpPr>
          <p:cNvPr id="59"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8"/>
          </p:nvPr>
        </p:nvSpPr>
        <p:spPr>
          <a:xfrm>
            <a:off x="719927" y="3240788"/>
            <a:ext cx="1797847" cy="1078800"/>
          </a:xfrm>
          <a:prstGeom prst="roundRect">
            <a:avLst>
              <a:gd name="adj" fmla="val 5286"/>
            </a:avLst>
          </a:prstGeom>
        </p:spPr>
        <p:txBody>
          <a:bodyPr>
            <a:normAutofit/>
          </a:bodyPr>
          <a:lstStyle>
            <a:lvl1pPr>
              <a:defRPr sz="1200"/>
            </a:lvl1pPr>
          </a:lstStyle>
          <a:p>
            <a:pPr lvl="0"/>
            <a:r>
              <a:rPr lang="en-US" noProof="0" dirty="0" smtClean="0"/>
              <a:t>Click icon to add picture</a:t>
            </a:r>
            <a:endParaRPr lang="en-GB" noProof="0" dirty="0"/>
          </a:p>
        </p:txBody>
      </p:sp>
      <p:sp>
        <p:nvSpPr>
          <p:cNvPr id="61" name="Text Placeholder 6"/>
          <p:cNvSpPr>
            <a:spLocks noGrp="1"/>
          </p:cNvSpPr>
          <p:nvPr>
            <p:ph type="body" sz="quarter" idx="13"/>
          </p:nvPr>
        </p:nvSpPr>
        <p:spPr>
          <a:xfrm>
            <a:off x="719136" y="5760000"/>
            <a:ext cx="3959224" cy="360363"/>
          </a:xfrm>
          <a:prstGeom prst="rect">
            <a:avLst/>
          </a:prstGeom>
        </p:spPr>
        <p:txBody>
          <a:bodyPr>
            <a:normAutofit/>
          </a:bodyPr>
          <a:lstStyle>
            <a:lvl1pPr marL="0" marR="0" indent="0" algn="l" defTabSz="914400" rtl="0" eaLnBrk="0" fontAlgn="base" latinLnBrk="0" hangingPunct="0">
              <a:lnSpc>
                <a:spcPct val="100000"/>
              </a:lnSpc>
              <a:spcBef>
                <a:spcPts val="0"/>
              </a:spcBef>
              <a:spcAft>
                <a:spcPts val="1200"/>
              </a:spcAft>
              <a:buClrTx/>
              <a:buSzTx/>
              <a:buFontTx/>
              <a:buNone/>
              <a:tabLst/>
              <a:defRPr sz="2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solidFill>
                  <a:schemeClr val="tx1"/>
                </a:solidFill>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solidFill>
                  <a:schemeClr val="tx1"/>
                </a:solidFill>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ＭＳ Ｐゴシック" charset="0"/>
                <a:cs typeface="Arial" pitchFamily="34" charset="0"/>
              </a:rPr>
              <a:t>Click to edit Master text styles</a:t>
            </a:r>
          </a:p>
        </p:txBody>
      </p:sp>
      <p:sp>
        <p:nvSpPr>
          <p:cNvPr id="62"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9"/>
          </p:nvPr>
        </p:nvSpPr>
        <p:spPr>
          <a:xfrm>
            <a:off x="2878136" y="3240788"/>
            <a:ext cx="1800224" cy="1078800"/>
          </a:xfrm>
          <a:prstGeom prst="roundRect">
            <a:avLst>
              <a:gd name="adj" fmla="val 5286"/>
            </a:avLst>
          </a:prstGeom>
        </p:spPr>
        <p:txBody>
          <a:bodyPr>
            <a:normAutofit/>
          </a:bodyPr>
          <a:lstStyle>
            <a:lvl1pPr>
              <a:defRPr sz="1200"/>
            </a:lvl1pPr>
          </a:lstStyle>
          <a:p>
            <a:pPr lvl="0"/>
            <a:r>
              <a:rPr lang="en-US" noProof="0" dirty="0" smtClean="0"/>
              <a:t>Click icon to add picture</a:t>
            </a:r>
            <a:endParaRPr lang="en-GB" noProof="0" dirty="0"/>
          </a:p>
        </p:txBody>
      </p:sp>
      <p:sp>
        <p:nvSpPr>
          <p:cNvPr id="60"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20"/>
          </p:nvPr>
        </p:nvSpPr>
        <p:spPr>
          <a:xfrm>
            <a:off x="719927" y="4680838"/>
            <a:ext cx="3958433" cy="719162"/>
          </a:xfrm>
          <a:prstGeom prst="roundRect">
            <a:avLst>
              <a:gd name="adj" fmla="val 5286"/>
            </a:avLst>
          </a:prstGeom>
        </p:spPr>
        <p:txBody>
          <a:bodyPr>
            <a:normAutofit/>
          </a:bodyPr>
          <a:lstStyle>
            <a:lvl1pPr>
              <a:defRPr sz="1200"/>
            </a:lvl1pPr>
          </a:lstStyle>
          <a:p>
            <a:pPr lvl="0"/>
            <a:r>
              <a:rPr lang="en-US" noProof="0" dirty="0" smtClean="0"/>
              <a:t>Click icon to add picture</a:t>
            </a:r>
            <a:endParaRPr lang="en-GB" noProof="0" dirty="0"/>
          </a:p>
        </p:txBody>
      </p:sp>
      <p:sp>
        <p:nvSpPr>
          <p:cNvPr id="63"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Tree>
    <p:extLst>
      <p:ext uri="{BB962C8B-B14F-4D97-AF65-F5344CB8AC3E}">
        <p14:creationId xmlns:p14="http://schemas.microsoft.com/office/powerpoint/2010/main" val="916509590"/>
      </p:ext>
    </p:extLst>
  </p:cSld>
  <p:clrMapOvr>
    <a:masterClrMapping/>
  </p:clrMapOvr>
  <p:timing>
    <p:tnLst>
      <p:par>
        <p:cTn id="1" dur="indefinite" restart="never" nodeType="tmRoot"/>
      </p:par>
    </p:tnLst>
  </p:timing>
</p:sldLayout>
</file>

<file path=ppt/slideLayouts/slideLayout215.xml><?xml version="1.0" encoding="utf-8"?>
<p:sldLayout xmlns:a="http://schemas.openxmlformats.org/drawingml/2006/main" xmlns:r="http://schemas.openxmlformats.org/officeDocument/2006/relationships" xmlns:p="http://schemas.openxmlformats.org/presentationml/2006/main" preserve="1" userDrawn="1">
  <p:cSld name="6_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719134" y="0"/>
            <a:ext cx="6291266" cy="1079499"/>
          </a:xfrm>
        </p:spPr>
        <p:txBody>
          <a:bodyPr/>
          <a:lstStyle/>
          <a:p>
            <a:r>
              <a:rPr lang="en-GB" dirty="0" smtClean="0"/>
              <a:t>Click to edit Master title style</a:t>
            </a:r>
            <a:endParaRPr lang="en-US" dirty="0"/>
          </a:p>
        </p:txBody>
      </p:sp>
      <p:sp>
        <p:nvSpPr>
          <p:cNvPr id="4" name="Text Placeholder 3"/>
          <p:cNvSpPr>
            <a:spLocks noGrp="1"/>
          </p:cNvSpPr>
          <p:nvPr>
            <p:ph type="body" sz="half" idx="2"/>
          </p:nvPr>
        </p:nvSpPr>
        <p:spPr>
          <a:xfrm>
            <a:off x="5038722" y="2160588"/>
            <a:ext cx="3600845" cy="3959775"/>
          </a:xfrm>
          <a:prstGeom prst="rect">
            <a:avLst/>
          </a:prstGeom>
        </p:spPr>
        <p:txBody>
          <a:bodyPr>
            <a:normAutofit/>
          </a:bodyPr>
          <a:lstStyle>
            <a:lvl1pPr marL="0" marR="0" indent="0" algn="l" defTabSz="914400" rtl="0" eaLnBrk="0" fontAlgn="base" latinLnBrk="0" hangingPunct="0">
              <a:lnSpc>
                <a:spcPct val="100000"/>
              </a:lnSpc>
              <a:spcBef>
                <a:spcPts val="0"/>
              </a:spcBef>
              <a:spcAft>
                <a:spcPts val="1200"/>
              </a:spcAft>
              <a:buClrTx/>
              <a:buSzTx/>
              <a:buFontTx/>
              <a:buNone/>
              <a:tabLst/>
              <a:defRPr>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latin typeface="Franklin Gothic Book"/>
                <a:ea typeface="Franklin Gothic Book"/>
                <a:cs typeface="Franklin Gothic Book"/>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latin typeface="Franklin Gothic Book"/>
                <a:ea typeface="Franklin Gothic Book"/>
                <a:cs typeface="Franklin Gothic Book"/>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atin typeface="Franklin Gothic Book"/>
                <a:ea typeface="Franklin Gothic Book"/>
                <a:cs typeface="Franklin Gothic Book"/>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ＭＳ Ｐゴシック" charset="0"/>
                <a:cs typeface="Arial" pitchFamily="34" charset="0"/>
              </a:rPr>
              <a:t>Click to edit Master text styles</a:t>
            </a:r>
          </a:p>
          <a:p>
            <a:pPr marL="179388" marR="0" lvl="1" indent="-179388" algn="l" defTabSz="914400" rtl="0" eaLnBrk="0" fontAlgn="base" latinLnBrk="0" hangingPunct="0">
              <a:lnSpc>
                <a:spcPct val="100000"/>
              </a:lnSpc>
              <a:spcBef>
                <a:spcPts val="0"/>
              </a:spcBef>
              <a:spcAft>
                <a:spcPts val="1200"/>
              </a:spcAft>
              <a:buClrTx/>
              <a:buSzTx/>
              <a:buFont typeface="Arial" charset="0"/>
              <a:buChar char="•"/>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Arial" charset="0"/>
                <a:cs typeface="Arial" pitchFamily="34" charset="0"/>
              </a:rPr>
              <a:t>Second level</a:t>
            </a:r>
          </a:p>
          <a:p>
            <a:pPr marL="360000" marR="0" lvl="2"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Arial" charset="0"/>
                <a:cs typeface="Arial" pitchFamily="34" charset="0"/>
              </a:rPr>
              <a:t>Third level</a:t>
            </a:r>
          </a:p>
          <a:p>
            <a:pPr marL="540000" marR="0" lvl="3"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Arial" charset="0"/>
                <a:cs typeface="Arial" pitchFamily="34" charset="0"/>
              </a:rPr>
              <a:t>Fourth level</a:t>
            </a:r>
          </a:p>
        </p:txBody>
      </p:sp>
      <p:sp>
        <p:nvSpPr>
          <p:cNvPr id="54" name="Date Placeholder 3"/>
          <p:cNvSpPr>
            <a:spLocks noGrp="1"/>
          </p:cNvSpPr>
          <p:nvPr>
            <p:ph type="dt" sz="half" idx="10"/>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9F110285-C3C1-41C7-81A2-0F29F2CCAE72}" type="datetime1">
              <a:rPr lang="en-US" smtClean="0"/>
              <a:t>8/30/2019</a:t>
            </a:fld>
            <a:endParaRPr lang="en-GB" dirty="0"/>
          </a:p>
        </p:txBody>
      </p:sp>
      <p:sp>
        <p:nvSpPr>
          <p:cNvPr id="55"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58"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7"/>
          </p:nvPr>
        </p:nvSpPr>
        <p:spPr>
          <a:xfrm>
            <a:off x="719927" y="2160588"/>
            <a:ext cx="3958433" cy="719137"/>
          </a:xfrm>
          <a:prstGeom prst="roundRect">
            <a:avLst>
              <a:gd name="adj" fmla="val 5286"/>
            </a:avLst>
          </a:prstGeom>
        </p:spPr>
        <p:txBody>
          <a:bodyPr>
            <a:normAutofit/>
          </a:bodyPr>
          <a:lstStyle>
            <a:lvl1pPr>
              <a:defRPr sz="1200"/>
            </a:lvl1pPr>
          </a:lstStyle>
          <a:p>
            <a:pPr lvl="0"/>
            <a:r>
              <a:rPr lang="en-US" noProof="0" dirty="0" smtClean="0"/>
              <a:t>Click icon to add picture</a:t>
            </a:r>
            <a:endParaRPr lang="en-GB" noProof="0" dirty="0"/>
          </a:p>
        </p:txBody>
      </p:sp>
      <p:sp>
        <p:nvSpPr>
          <p:cNvPr id="59"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8"/>
          </p:nvPr>
        </p:nvSpPr>
        <p:spPr>
          <a:xfrm>
            <a:off x="719927" y="3240788"/>
            <a:ext cx="1797847" cy="1078800"/>
          </a:xfrm>
          <a:prstGeom prst="roundRect">
            <a:avLst>
              <a:gd name="adj" fmla="val 5286"/>
            </a:avLst>
          </a:prstGeom>
        </p:spPr>
        <p:txBody>
          <a:bodyPr>
            <a:normAutofit/>
          </a:bodyPr>
          <a:lstStyle>
            <a:lvl1pPr>
              <a:defRPr sz="1200"/>
            </a:lvl1pPr>
          </a:lstStyle>
          <a:p>
            <a:pPr lvl="0"/>
            <a:r>
              <a:rPr lang="en-US" noProof="0" dirty="0" smtClean="0"/>
              <a:t>Click icon to add picture</a:t>
            </a:r>
            <a:endParaRPr lang="en-GB" noProof="0" dirty="0"/>
          </a:p>
        </p:txBody>
      </p:sp>
      <p:sp>
        <p:nvSpPr>
          <p:cNvPr id="61" name="Text Placeholder 6"/>
          <p:cNvSpPr>
            <a:spLocks noGrp="1"/>
          </p:cNvSpPr>
          <p:nvPr>
            <p:ph type="body" sz="quarter" idx="13"/>
          </p:nvPr>
        </p:nvSpPr>
        <p:spPr>
          <a:xfrm>
            <a:off x="719136" y="5760000"/>
            <a:ext cx="3959224" cy="360363"/>
          </a:xfrm>
          <a:prstGeom prst="rect">
            <a:avLst/>
          </a:prstGeom>
        </p:spPr>
        <p:txBody>
          <a:bodyPr>
            <a:normAutofit/>
          </a:bodyPr>
          <a:lstStyle>
            <a:lvl1pPr marL="0" marR="0" indent="0" algn="l" defTabSz="914400" rtl="0" eaLnBrk="0" fontAlgn="base" latinLnBrk="0" hangingPunct="0">
              <a:lnSpc>
                <a:spcPct val="100000"/>
              </a:lnSpc>
              <a:spcBef>
                <a:spcPts val="0"/>
              </a:spcBef>
              <a:spcAft>
                <a:spcPts val="1200"/>
              </a:spcAft>
              <a:buClrTx/>
              <a:buSzTx/>
              <a:buFontTx/>
              <a:buNone/>
              <a:tabLst/>
              <a:defRPr sz="2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solidFill>
                  <a:schemeClr val="tx1"/>
                </a:solidFill>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solidFill>
                  <a:schemeClr val="tx1"/>
                </a:solidFill>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ＭＳ Ｐゴシック" charset="0"/>
                <a:cs typeface="Arial" pitchFamily="34" charset="0"/>
              </a:rPr>
              <a:t>Click to edit Master text styles</a:t>
            </a:r>
          </a:p>
        </p:txBody>
      </p:sp>
      <p:sp>
        <p:nvSpPr>
          <p:cNvPr id="62"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9"/>
          </p:nvPr>
        </p:nvSpPr>
        <p:spPr>
          <a:xfrm>
            <a:off x="2878136" y="3240788"/>
            <a:ext cx="1800224" cy="720025"/>
          </a:xfrm>
          <a:prstGeom prst="roundRect">
            <a:avLst>
              <a:gd name="adj" fmla="val 5286"/>
            </a:avLst>
          </a:prstGeom>
        </p:spPr>
        <p:txBody>
          <a:bodyPr>
            <a:normAutofit/>
          </a:bodyPr>
          <a:lstStyle>
            <a:lvl1pPr>
              <a:defRPr sz="1200"/>
            </a:lvl1pPr>
          </a:lstStyle>
          <a:p>
            <a:pPr lvl="0"/>
            <a:r>
              <a:rPr lang="en-US" noProof="0" dirty="0" smtClean="0"/>
              <a:t>Click icon to add picture</a:t>
            </a:r>
            <a:endParaRPr lang="en-GB" noProof="0" dirty="0"/>
          </a:p>
        </p:txBody>
      </p:sp>
      <p:sp>
        <p:nvSpPr>
          <p:cNvPr id="60"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20"/>
          </p:nvPr>
        </p:nvSpPr>
        <p:spPr>
          <a:xfrm>
            <a:off x="719928" y="4679950"/>
            <a:ext cx="1797846" cy="720050"/>
          </a:xfrm>
          <a:prstGeom prst="roundRect">
            <a:avLst>
              <a:gd name="adj" fmla="val 5286"/>
            </a:avLst>
          </a:prstGeom>
        </p:spPr>
        <p:txBody>
          <a:bodyPr>
            <a:normAutofit/>
          </a:bodyPr>
          <a:lstStyle>
            <a:lvl1pPr>
              <a:defRPr sz="1200"/>
            </a:lvl1pPr>
          </a:lstStyle>
          <a:p>
            <a:pPr lvl="0"/>
            <a:r>
              <a:rPr lang="en-US" noProof="0" dirty="0" smtClean="0"/>
              <a:t>Click icon to add picture</a:t>
            </a:r>
            <a:endParaRPr lang="en-GB" noProof="0" dirty="0"/>
          </a:p>
        </p:txBody>
      </p:sp>
      <p:sp>
        <p:nvSpPr>
          <p:cNvPr id="63"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21"/>
          </p:nvPr>
        </p:nvSpPr>
        <p:spPr>
          <a:xfrm>
            <a:off x="2878135" y="4319588"/>
            <a:ext cx="1797846" cy="1080750"/>
          </a:xfrm>
          <a:prstGeom prst="roundRect">
            <a:avLst>
              <a:gd name="adj" fmla="val 5286"/>
            </a:avLst>
          </a:prstGeom>
        </p:spPr>
        <p:txBody>
          <a:bodyPr>
            <a:normAutofit/>
          </a:bodyPr>
          <a:lstStyle>
            <a:lvl1pPr>
              <a:defRPr sz="1200"/>
            </a:lvl1pPr>
          </a:lstStyle>
          <a:p>
            <a:pPr lvl="0"/>
            <a:r>
              <a:rPr lang="en-US" noProof="0" dirty="0" smtClean="0"/>
              <a:t>Click icon to add picture</a:t>
            </a:r>
            <a:endParaRPr lang="en-GB" noProof="0" dirty="0"/>
          </a:p>
        </p:txBody>
      </p:sp>
      <p:sp>
        <p:nvSpPr>
          <p:cNvPr id="64"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Tree>
    <p:extLst>
      <p:ext uri="{BB962C8B-B14F-4D97-AF65-F5344CB8AC3E}">
        <p14:creationId xmlns:p14="http://schemas.microsoft.com/office/powerpoint/2010/main" val="2874638527"/>
      </p:ext>
    </p:extLst>
  </p:cSld>
  <p:clrMapOvr>
    <a:masterClrMapping/>
  </p:clrMapOvr>
  <p:timing>
    <p:tnLst>
      <p:par>
        <p:cTn id="1" dur="indefinite" restart="never" nodeType="tmRoot"/>
      </p:par>
    </p:tnLst>
  </p:timing>
</p:sldLayout>
</file>

<file path=ppt/slideLayouts/slideLayout216.xml><?xml version="1.0" encoding="utf-8"?>
<p:sldLayout xmlns:a="http://schemas.openxmlformats.org/drawingml/2006/main" xmlns:r="http://schemas.openxmlformats.org/officeDocument/2006/relationships" xmlns:p="http://schemas.openxmlformats.org/presentationml/2006/main" preserve="1" userDrawn="1">
  <p:cSld name="3_Single column layout">
    <p:spTree>
      <p:nvGrpSpPr>
        <p:cNvPr id="1" name=""/>
        <p:cNvGrpSpPr/>
        <p:nvPr/>
      </p:nvGrpSpPr>
      <p:grpSpPr>
        <a:xfrm>
          <a:off x="0" y="0"/>
          <a:ext cx="0" cy="0"/>
          <a:chOff x="0" y="0"/>
          <a:chExt cx="0" cy="0"/>
        </a:xfrm>
      </p:grpSpPr>
      <p:sp>
        <p:nvSpPr>
          <p:cNvPr id="3" name="Rectangle 2"/>
          <p:cNvSpPr/>
          <p:nvPr userDrawn="1"/>
        </p:nvSpPr>
        <p:spPr>
          <a:xfrm>
            <a:off x="0" y="1079999"/>
            <a:ext cx="9144000" cy="5400001"/>
          </a:xfrm>
          <a:prstGeom prst="rect">
            <a:avLst/>
          </a:prstGeom>
          <a:solidFill>
            <a:srgbClr val="020000"/>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n>
                <a:noFill/>
              </a:ln>
              <a:latin typeface="Franklin Gothic Book"/>
            </a:endParaRPr>
          </a:p>
        </p:txBody>
      </p:sp>
      <p:sp>
        <p:nvSpPr>
          <p:cNvPr id="2" name="Title 1" descr="Ideally your title should fit on one line." title="Slide title"/>
          <p:cNvSpPr>
            <a:spLocks noGrp="1"/>
          </p:cNvSpPr>
          <p:nvPr>
            <p:ph type="title" hasCustomPrompt="1"/>
          </p:nvPr>
        </p:nvSpPr>
        <p:spPr>
          <a:xfrm>
            <a:off x="708025" y="-1"/>
            <a:ext cx="6348414" cy="1080000"/>
          </a:xfrm>
        </p:spPr>
        <p:txBody>
          <a:bodyPr/>
          <a:lstStyle/>
          <a:p>
            <a:r>
              <a:rPr lang="en-US" dirty="0" smtClean="0"/>
              <a:t>Media</a:t>
            </a:r>
            <a:endParaRPr lang="en-GB" dirty="0"/>
          </a:p>
        </p:txBody>
      </p:sp>
      <p:sp>
        <p:nvSpPr>
          <p:cNvPr id="97"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7CE7D38F-7B1A-4195-9D40-AC0A90A1947D}" type="datetime1">
              <a:rPr lang="en-US" smtClean="0"/>
              <a:t>8/30/2019</a:t>
            </a:fld>
            <a:endParaRPr lang="en-GB" dirty="0"/>
          </a:p>
        </p:txBody>
      </p:sp>
      <p:sp>
        <p:nvSpPr>
          <p:cNvPr id="98"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100"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Tree>
    <p:extLst>
      <p:ext uri="{BB962C8B-B14F-4D97-AF65-F5344CB8AC3E}">
        <p14:creationId xmlns:p14="http://schemas.microsoft.com/office/powerpoint/2010/main" val="1840097733"/>
      </p:ext>
    </p:extLst>
  </p:cSld>
  <p:clrMapOvr>
    <a:masterClrMapping/>
  </p:clrMapOvr>
  <p:timing>
    <p:tnLst>
      <p:par>
        <p:cTn id="1" dur="indefinite" restart="never" nodeType="tmRoot"/>
      </p:par>
    </p:tnLst>
  </p:timing>
</p:sldLayout>
</file>

<file path=ppt/slideLayouts/slideLayout217.xml><?xml version="1.0" encoding="utf-8"?>
<p:sldLayout xmlns:a="http://schemas.openxmlformats.org/drawingml/2006/main" xmlns:r="http://schemas.openxmlformats.org/officeDocument/2006/relationships" xmlns:p="http://schemas.openxmlformats.org/presentationml/2006/main" preserve="1">
  <p:cSld name="50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E523E0A6-4C01-4DD5-85EC-9DE1E90E2542}" type="datetime1">
              <a:rPr lang="en-US" smtClean="0"/>
              <a:t>8/30/2019</a:t>
            </a:fld>
            <a:endParaRPr lang="en-GB" dirty="0"/>
          </a:p>
        </p:txBody>
      </p:sp>
      <p:sp>
        <p:nvSpPr>
          <p:cNvPr id="4" name="Footer Placeholder 3"/>
          <p:cNvSpPr>
            <a:spLocks noGrp="1"/>
          </p:cNvSpPr>
          <p:nvPr>
            <p:ph type="ftr" sz="quarter" idx="11"/>
            <p:custDataLst>
              <p:tags r:id="rId1"/>
            </p:custDataLst>
          </p:nvPr>
        </p:nvSpPr>
        <p:spPr>
          <a:xfrm>
            <a:off x="0" y="6480000"/>
            <a:ext cx="9144000" cy="378000"/>
          </a:xfrm>
        </p:spPr>
        <p:txBody>
          <a:bodyPr/>
          <a:lstStyle>
            <a:lvl1pPr algn="ctr">
              <a:defRPr lang="en-GB" sz="1000" b="0" i="0" u="none">
                <a:solidFill>
                  <a:srgbClr val="FFFFFF"/>
                </a:solidFill>
                <a:latin typeface="Arial"/>
              </a:defRPr>
            </a:lvl1pPr>
          </a:lstStyle>
          <a:p>
            <a:endParaRPr lang="en-GB" b="1"/>
          </a:p>
        </p:txBody>
      </p:sp>
      <p:sp>
        <p:nvSpPr>
          <p:cNvPr id="5" name="Slide Number Placeholder 4"/>
          <p:cNvSpPr>
            <a:spLocks noGrp="1"/>
          </p:cNvSpPr>
          <p:nvPr>
            <p:ph type="sldNum" sz="quarter" idx="12"/>
          </p:nvPr>
        </p:nvSpPr>
        <p:spPr/>
        <p:txBody>
          <a:bodyPr/>
          <a:lstStyle/>
          <a:p>
            <a:fld id="{71F9F866-B438-9445-8D9F-1F8FF6608833}" type="slidenum">
              <a:rPr lang="en-GB" smtClean="0"/>
              <a:pPr/>
              <a:t>‹#›</a:t>
            </a:fld>
            <a:endParaRPr lang="en-GB" dirty="0"/>
          </a:p>
        </p:txBody>
      </p:sp>
      <p:sp>
        <p:nvSpPr>
          <p:cNvPr id="6" name="Rectangle 5"/>
          <p:cNvSpPr/>
          <p:nvPr userDrawn="1"/>
        </p:nvSpPr>
        <p:spPr>
          <a:xfrm>
            <a:off x="0" y="0"/>
            <a:ext cx="9144000" cy="6858000"/>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7000" dirty="0" smtClean="0">
                <a:latin typeface="Franklin Gothic Book"/>
              </a:rPr>
              <a:t>Layouts</a:t>
            </a:r>
            <a:r>
              <a:rPr lang="en-US" sz="7000" baseline="0" dirty="0" smtClean="0">
                <a:latin typeface="Franklin Gothic Book"/>
              </a:rPr>
              <a:t> for </a:t>
            </a:r>
            <a:br>
              <a:rPr lang="en-US" sz="7000" baseline="0" dirty="0" smtClean="0">
                <a:latin typeface="Franklin Gothic Book"/>
              </a:rPr>
            </a:br>
            <a:r>
              <a:rPr lang="en-US" sz="7000" baseline="0" dirty="0" smtClean="0">
                <a:latin typeface="Franklin Gothic Book"/>
              </a:rPr>
              <a:t>case studies</a:t>
            </a:r>
            <a:endParaRPr lang="en-US" sz="7000" dirty="0">
              <a:latin typeface="Franklin Gothic Book"/>
            </a:endParaRPr>
          </a:p>
        </p:txBody>
      </p:sp>
      <p:grpSp>
        <p:nvGrpSpPr>
          <p:cNvPr id="7" name="Group 6"/>
          <p:cNvGrpSpPr/>
          <p:nvPr userDrawn="1"/>
        </p:nvGrpSpPr>
        <p:grpSpPr>
          <a:xfrm>
            <a:off x="-903288" y="0"/>
            <a:ext cx="9902857" cy="7638450"/>
            <a:chOff x="-903288" y="0"/>
            <a:chExt cx="9902857" cy="7638450"/>
          </a:xfrm>
        </p:grpSpPr>
        <p:cxnSp>
          <p:nvCxnSpPr>
            <p:cNvPr id="8" name="Straight Connector 7"/>
            <p:cNvCxnSpPr/>
            <p:nvPr userDrawn="1"/>
          </p:nvCxnSpPr>
          <p:spPr bwMode="auto">
            <a:xfrm>
              <a:off x="-903288" y="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userDrawn="1"/>
          </p:nvCxnSpPr>
          <p:spPr bwMode="auto">
            <a:xfrm>
              <a:off x="-903288" y="360363"/>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bwMode="auto">
            <a:xfrm>
              <a:off x="-903288" y="719138"/>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bwMode="auto">
            <a:xfrm>
              <a:off x="-903288" y="10795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userDrawn="1"/>
          </p:nvCxnSpPr>
          <p:spPr bwMode="auto">
            <a:xfrm>
              <a:off x="-903288" y="1439863"/>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userDrawn="1"/>
          </p:nvCxnSpPr>
          <p:spPr bwMode="auto">
            <a:xfrm>
              <a:off x="-903288" y="1800225"/>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userDrawn="1"/>
          </p:nvCxnSpPr>
          <p:spPr bwMode="auto">
            <a:xfrm>
              <a:off x="-903288" y="2160588"/>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userDrawn="1"/>
          </p:nvCxnSpPr>
          <p:spPr bwMode="auto">
            <a:xfrm>
              <a:off x="-903288" y="252095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userDrawn="1"/>
          </p:nvCxnSpPr>
          <p:spPr bwMode="auto">
            <a:xfrm>
              <a:off x="-903288" y="2879725"/>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userDrawn="1"/>
          </p:nvCxnSpPr>
          <p:spPr bwMode="auto">
            <a:xfrm>
              <a:off x="-903288" y="3240088"/>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userDrawn="1"/>
          </p:nvCxnSpPr>
          <p:spPr bwMode="auto">
            <a:xfrm>
              <a:off x="-903288" y="360045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userDrawn="1"/>
          </p:nvCxnSpPr>
          <p:spPr bwMode="auto">
            <a:xfrm>
              <a:off x="-903288" y="3960813"/>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userDrawn="1"/>
          </p:nvCxnSpPr>
          <p:spPr bwMode="auto">
            <a:xfrm>
              <a:off x="-903288" y="4319588"/>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userDrawn="1"/>
          </p:nvCxnSpPr>
          <p:spPr bwMode="auto">
            <a:xfrm>
              <a:off x="-903288" y="467995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userDrawn="1"/>
          </p:nvCxnSpPr>
          <p:spPr bwMode="auto">
            <a:xfrm>
              <a:off x="-903288" y="5040313"/>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userDrawn="1"/>
          </p:nvCxnSpPr>
          <p:spPr bwMode="auto">
            <a:xfrm rot="5400000">
              <a:off x="467915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userDrawn="1"/>
          </p:nvCxnSpPr>
          <p:spPr bwMode="auto">
            <a:xfrm rot="5400000">
              <a:off x="4318792"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userDrawn="1"/>
          </p:nvCxnSpPr>
          <p:spPr bwMode="auto">
            <a:xfrm rot="5400000">
              <a:off x="396001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userDrawn="1"/>
          </p:nvCxnSpPr>
          <p:spPr bwMode="auto">
            <a:xfrm rot="5400000">
              <a:off x="359806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userDrawn="1"/>
          </p:nvCxnSpPr>
          <p:spPr bwMode="auto">
            <a:xfrm rot="5400000">
              <a:off x="3239292"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userDrawn="1"/>
          </p:nvCxnSpPr>
          <p:spPr bwMode="auto">
            <a:xfrm rot="5400000">
              <a:off x="287893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userDrawn="1"/>
          </p:nvCxnSpPr>
          <p:spPr bwMode="auto">
            <a:xfrm rot="5400000">
              <a:off x="251856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userDrawn="1"/>
          </p:nvCxnSpPr>
          <p:spPr bwMode="auto">
            <a:xfrm rot="5400000">
              <a:off x="215820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userDrawn="1"/>
          </p:nvCxnSpPr>
          <p:spPr bwMode="auto">
            <a:xfrm rot="5400000">
              <a:off x="179943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userDrawn="1"/>
          </p:nvCxnSpPr>
          <p:spPr bwMode="auto">
            <a:xfrm rot="5400000">
              <a:off x="143906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userDrawn="1"/>
          </p:nvCxnSpPr>
          <p:spPr bwMode="auto">
            <a:xfrm rot="5400000">
              <a:off x="107870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userDrawn="1"/>
          </p:nvCxnSpPr>
          <p:spPr bwMode="auto">
            <a:xfrm rot="5400000">
              <a:off x="718342"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userDrawn="1"/>
          </p:nvCxnSpPr>
          <p:spPr bwMode="auto">
            <a:xfrm rot="5400000">
              <a:off x="35956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userDrawn="1"/>
          </p:nvCxnSpPr>
          <p:spPr bwMode="auto">
            <a:xfrm rot="5400000">
              <a:off x="-79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userDrawn="1"/>
          </p:nvCxnSpPr>
          <p:spPr bwMode="auto">
            <a:xfrm rot="5400000">
              <a:off x="-361158"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userDrawn="1"/>
          </p:nvCxnSpPr>
          <p:spPr bwMode="auto">
            <a:xfrm rot="5400000">
              <a:off x="6839742"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userDrawn="1"/>
          </p:nvCxnSpPr>
          <p:spPr bwMode="auto">
            <a:xfrm rot="5400000">
              <a:off x="647938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userDrawn="1"/>
          </p:nvCxnSpPr>
          <p:spPr bwMode="auto">
            <a:xfrm rot="5400000">
              <a:off x="611901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userDrawn="1"/>
          </p:nvCxnSpPr>
          <p:spPr bwMode="auto">
            <a:xfrm rot="5400000">
              <a:off x="575865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userDrawn="1"/>
          </p:nvCxnSpPr>
          <p:spPr bwMode="auto">
            <a:xfrm rot="5400000">
              <a:off x="5398292"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userDrawn="1"/>
          </p:nvCxnSpPr>
          <p:spPr bwMode="auto">
            <a:xfrm rot="5400000">
              <a:off x="503951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userDrawn="1"/>
          </p:nvCxnSpPr>
          <p:spPr bwMode="auto">
            <a:xfrm rot="5400000">
              <a:off x="467915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userDrawn="1"/>
          </p:nvCxnSpPr>
          <p:spPr bwMode="auto">
            <a:xfrm rot="5400000">
              <a:off x="720010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userDrawn="1"/>
          </p:nvCxnSpPr>
          <p:spPr bwMode="auto">
            <a:xfrm rot="5400000">
              <a:off x="756046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userDrawn="1"/>
          </p:nvCxnSpPr>
          <p:spPr bwMode="auto">
            <a:xfrm rot="5400000">
              <a:off x="792000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userDrawn="1"/>
          </p:nvCxnSpPr>
          <p:spPr bwMode="auto">
            <a:xfrm rot="5400000">
              <a:off x="828000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userDrawn="1"/>
          </p:nvCxnSpPr>
          <p:spPr bwMode="auto">
            <a:xfrm rot="5400000">
              <a:off x="864000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userDrawn="1"/>
          </p:nvCxnSpPr>
          <p:spPr bwMode="auto">
            <a:xfrm>
              <a:off x="-903288" y="54000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userDrawn="1"/>
          </p:nvCxnSpPr>
          <p:spPr bwMode="auto">
            <a:xfrm>
              <a:off x="-903288" y="57600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userDrawn="1"/>
          </p:nvCxnSpPr>
          <p:spPr bwMode="auto">
            <a:xfrm>
              <a:off x="-903288" y="61200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userDrawn="1"/>
          </p:nvCxnSpPr>
          <p:spPr bwMode="auto">
            <a:xfrm>
              <a:off x="-903288" y="64800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userDrawn="1"/>
          </p:nvCxnSpPr>
          <p:spPr bwMode="auto">
            <a:xfrm>
              <a:off x="-903288" y="68400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946864692"/>
      </p:ext>
    </p:extLst>
  </p:cSld>
  <p:clrMapOvr>
    <a:masterClrMapping/>
  </p:clrMapOvr>
  <p:timing>
    <p:tnLst>
      <p:par>
        <p:cTn id="1" dur="indefinite" restart="never" nodeType="tmRoot"/>
      </p:par>
    </p:tnLst>
  </p:timing>
</p:sldLayout>
</file>

<file path=ppt/slideLayouts/slideLayout218.xml><?xml version="1.0" encoding="utf-8"?>
<p:sldLayout xmlns:a="http://schemas.openxmlformats.org/drawingml/2006/main" xmlns:r="http://schemas.openxmlformats.org/officeDocument/2006/relationships" xmlns:p="http://schemas.openxmlformats.org/presentationml/2006/main" preserve="1" userDrawn="1">
  <p:cSld name="6_Custom Layout">
    <p:spTree>
      <p:nvGrpSpPr>
        <p:cNvPr id="1" name=""/>
        <p:cNvGrpSpPr/>
        <p:nvPr/>
      </p:nvGrpSpPr>
      <p:grpSpPr>
        <a:xfrm>
          <a:off x="0" y="0"/>
          <a:ext cx="0" cy="0"/>
          <a:chOff x="0" y="0"/>
          <a:chExt cx="0" cy="0"/>
        </a:xfrm>
      </p:grpSpPr>
      <p:sp>
        <p:nvSpPr>
          <p:cNvPr id="8" name="Rectangle 7"/>
          <p:cNvSpPr/>
          <p:nvPr userDrawn="1"/>
        </p:nvSpPr>
        <p:spPr>
          <a:xfrm>
            <a:off x="0" y="1079999"/>
            <a:ext cx="9144001" cy="5400001"/>
          </a:xfrm>
          <a:prstGeom prst="rect">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t"/>
          <a:lstStyle/>
          <a:p>
            <a:pPr algn="ctr">
              <a:spcAft>
                <a:spcPts val="600"/>
              </a:spcAft>
            </a:pPr>
            <a:endParaRPr lang="en-US" dirty="0" smtClean="0"/>
          </a:p>
        </p:txBody>
      </p:sp>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B6303D40-9860-47F7-9EE6-095F6ED25271}" type="datetime1">
              <a:rPr lang="en-US" smtClean="0"/>
              <a:t>8/30/2019</a:t>
            </a:fld>
            <a:endParaRPr lang="en-GB" dirty="0"/>
          </a:p>
        </p:txBody>
      </p:sp>
      <p:sp>
        <p:nvSpPr>
          <p:cNvPr id="4" name="Footer Placeholder 3"/>
          <p:cNvSpPr>
            <a:spLocks noGrp="1"/>
          </p:cNvSpPr>
          <p:nvPr>
            <p:ph type="ftr" sz="quarter" idx="11"/>
            <p:custDataLst>
              <p:tags r:id="rId1"/>
            </p:custDataLst>
          </p:nvPr>
        </p:nvSpPr>
        <p:spPr>
          <a:xfrm>
            <a:off x="0" y="6480000"/>
            <a:ext cx="9144000" cy="378000"/>
          </a:xfrm>
        </p:spPr>
        <p:txBody>
          <a:bodyPr/>
          <a:lstStyle>
            <a:lvl1pPr algn="ctr">
              <a:defRPr lang="en-GB" sz="1000" b="0" i="0" u="none">
                <a:solidFill>
                  <a:srgbClr val="FFFFFF"/>
                </a:solidFill>
                <a:latin typeface="Arial"/>
              </a:defRPr>
            </a:lvl1pPr>
          </a:lstStyle>
          <a:p>
            <a:endParaRPr lang="en-GB" b="1"/>
          </a:p>
        </p:txBody>
      </p:sp>
      <p:sp>
        <p:nvSpPr>
          <p:cNvPr id="5" name="Slide Number Placeholder 4"/>
          <p:cNvSpPr>
            <a:spLocks noGrp="1"/>
          </p:cNvSpPr>
          <p:nvPr>
            <p:ph type="sldNum" sz="quarter" idx="12"/>
          </p:nvPr>
        </p:nvSpPr>
        <p:spPr/>
        <p:txBody>
          <a:bodyPr/>
          <a:lstStyle/>
          <a:p>
            <a:fld id="{71F9F866-B438-9445-8D9F-1F8FF6608833}" type="slidenum">
              <a:rPr lang="en-GB" smtClean="0"/>
              <a:pPr/>
              <a:t>‹#›</a:t>
            </a:fld>
            <a:endParaRPr lang="en-GB" dirty="0"/>
          </a:p>
        </p:txBody>
      </p:sp>
      <p:sp>
        <p:nvSpPr>
          <p:cNvPr id="6" name="Round Same Side Corner Rectangle 5"/>
          <p:cNvSpPr/>
          <p:nvPr userDrawn="1"/>
        </p:nvSpPr>
        <p:spPr>
          <a:xfrm>
            <a:off x="358774" y="1411899"/>
            <a:ext cx="2879724" cy="5068102"/>
          </a:xfrm>
          <a:prstGeom prst="round2SameRect">
            <a:avLst>
              <a:gd name="adj1" fmla="val 5071"/>
              <a:gd name="adj2" fmla="val 0"/>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t"/>
          <a:lstStyle/>
          <a:p>
            <a:pPr algn="ctr">
              <a:spcAft>
                <a:spcPts val="600"/>
              </a:spcAft>
            </a:pPr>
            <a:endParaRPr lang="en-US" dirty="0" smtClean="0"/>
          </a:p>
        </p:txBody>
      </p:sp>
      <p:sp>
        <p:nvSpPr>
          <p:cNvPr id="10"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4"/>
          </p:nvPr>
        </p:nvSpPr>
        <p:spPr>
          <a:xfrm>
            <a:off x="3598861" y="1411899"/>
            <a:ext cx="4680706" cy="5058751"/>
          </a:xfrm>
          <a:prstGeom prst="round2SameRect">
            <a:avLst>
              <a:gd name="adj1" fmla="val 4426"/>
              <a:gd name="adj2" fmla="val 0"/>
            </a:avLst>
          </a:prstGeom>
        </p:spPr>
        <p:txBody>
          <a:bodyPr/>
          <a:lstStyle/>
          <a:p>
            <a:pPr lvl="0"/>
            <a:r>
              <a:rPr lang="en-US" noProof="0" dirty="0" smtClean="0"/>
              <a:t>Click icon to add picture</a:t>
            </a:r>
            <a:endParaRPr lang="en-GB" noProof="0" dirty="0"/>
          </a:p>
        </p:txBody>
      </p:sp>
    </p:spTree>
    <p:extLst>
      <p:ext uri="{BB962C8B-B14F-4D97-AF65-F5344CB8AC3E}">
        <p14:creationId xmlns:p14="http://schemas.microsoft.com/office/powerpoint/2010/main" val="141083931"/>
      </p:ext>
    </p:extLst>
  </p:cSld>
  <p:clrMapOvr>
    <a:masterClrMapping/>
  </p:clrMapOvr>
  <p:timing>
    <p:tnLst>
      <p:par>
        <p:cTn id="1" dur="indefinite" restart="never" nodeType="tmRoot"/>
      </p:par>
    </p:tnLst>
  </p:timing>
</p:sldLayout>
</file>

<file path=ppt/slideLayouts/slideLayout219.xml><?xml version="1.0" encoding="utf-8"?>
<p:sldLayout xmlns:a="http://schemas.openxmlformats.org/drawingml/2006/main" xmlns:r="http://schemas.openxmlformats.org/officeDocument/2006/relationships" xmlns:p="http://schemas.openxmlformats.org/presentationml/2006/main" preserve="1" userDrawn="1">
  <p:cSld name="8_Custom Layout">
    <p:spTree>
      <p:nvGrpSpPr>
        <p:cNvPr id="1" name=""/>
        <p:cNvGrpSpPr/>
        <p:nvPr/>
      </p:nvGrpSpPr>
      <p:grpSpPr>
        <a:xfrm>
          <a:off x="0" y="0"/>
          <a:ext cx="0" cy="0"/>
          <a:chOff x="0" y="0"/>
          <a:chExt cx="0" cy="0"/>
        </a:xfrm>
      </p:grpSpPr>
      <p:sp>
        <p:nvSpPr>
          <p:cNvPr id="8" name="Rectangle 7"/>
          <p:cNvSpPr/>
          <p:nvPr userDrawn="1"/>
        </p:nvSpPr>
        <p:spPr>
          <a:xfrm>
            <a:off x="0" y="1079999"/>
            <a:ext cx="9144001" cy="5400001"/>
          </a:xfrm>
          <a:prstGeom prst="rect">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t"/>
          <a:lstStyle/>
          <a:p>
            <a:pPr algn="ctr">
              <a:spcAft>
                <a:spcPts val="600"/>
              </a:spcAft>
            </a:pPr>
            <a:endParaRPr lang="en-US" dirty="0" smtClean="0"/>
          </a:p>
        </p:txBody>
      </p:sp>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91A0920B-F491-4A30-83BC-FB6BC96FA33F}" type="datetime1">
              <a:rPr lang="en-US" smtClean="0"/>
              <a:t>8/30/2019</a:t>
            </a:fld>
            <a:endParaRPr lang="en-GB" dirty="0"/>
          </a:p>
        </p:txBody>
      </p:sp>
      <p:sp>
        <p:nvSpPr>
          <p:cNvPr id="4" name="Footer Placeholder 3"/>
          <p:cNvSpPr>
            <a:spLocks noGrp="1"/>
          </p:cNvSpPr>
          <p:nvPr>
            <p:ph type="ftr" sz="quarter" idx="11"/>
            <p:custDataLst>
              <p:tags r:id="rId1"/>
            </p:custDataLst>
          </p:nvPr>
        </p:nvSpPr>
        <p:spPr>
          <a:xfrm>
            <a:off x="0" y="6480000"/>
            <a:ext cx="9144000" cy="378000"/>
          </a:xfrm>
        </p:spPr>
        <p:txBody>
          <a:bodyPr/>
          <a:lstStyle>
            <a:lvl1pPr algn="ctr">
              <a:defRPr lang="en-GB" sz="1000" b="0" i="0" u="none">
                <a:solidFill>
                  <a:srgbClr val="FFFFFF"/>
                </a:solidFill>
                <a:latin typeface="Arial"/>
              </a:defRPr>
            </a:lvl1pPr>
          </a:lstStyle>
          <a:p>
            <a:endParaRPr lang="en-GB" b="1"/>
          </a:p>
        </p:txBody>
      </p:sp>
      <p:sp>
        <p:nvSpPr>
          <p:cNvPr id="5" name="Slide Number Placeholder 4"/>
          <p:cNvSpPr>
            <a:spLocks noGrp="1"/>
          </p:cNvSpPr>
          <p:nvPr>
            <p:ph type="sldNum" sz="quarter" idx="12"/>
          </p:nvPr>
        </p:nvSpPr>
        <p:spPr/>
        <p:txBody>
          <a:bodyPr/>
          <a:lstStyle/>
          <a:p>
            <a:fld id="{71F9F866-B438-9445-8D9F-1F8FF6608833}" type="slidenum">
              <a:rPr lang="en-GB" smtClean="0"/>
              <a:pPr/>
              <a:t>‹#›</a:t>
            </a:fld>
            <a:endParaRPr lang="en-GB" dirty="0"/>
          </a:p>
        </p:txBody>
      </p:sp>
      <p:sp>
        <p:nvSpPr>
          <p:cNvPr id="13" name="Text Placeholder 6"/>
          <p:cNvSpPr>
            <a:spLocks noGrp="1"/>
          </p:cNvSpPr>
          <p:nvPr>
            <p:ph type="body" sz="quarter" idx="13"/>
          </p:nvPr>
        </p:nvSpPr>
        <p:spPr>
          <a:xfrm>
            <a:off x="720726" y="2161445"/>
            <a:ext cx="3600000" cy="3238555"/>
          </a:xfrm>
          <a:prstGeom prst="roundRect">
            <a:avLst>
              <a:gd name="adj" fmla="val 5995"/>
            </a:avLst>
          </a:prstGeom>
          <a:solidFill>
            <a:schemeClr val="bg1"/>
          </a:solidFill>
          <a:ln>
            <a:noFill/>
          </a:ln>
        </p:spPr>
        <p:txBody>
          <a:bodyPr lIns="36000" tIns="36000" rIns="36000" bIns="36000">
            <a:noAutofit/>
          </a:bodyPr>
          <a:lstStyle>
            <a:lvl1pPr marL="0" marR="0" indent="0" algn="l" defTabSz="914400" rtl="0" eaLnBrk="0" fontAlgn="base" latinLnBrk="0" hangingPunct="0">
              <a:lnSpc>
                <a:spcPct val="100000"/>
              </a:lnSpc>
              <a:spcBef>
                <a:spcPts val="0"/>
              </a:spcBef>
              <a:spcAft>
                <a:spcPts val="1200"/>
              </a:spcAft>
              <a:buClrTx/>
              <a:buSzTx/>
              <a:buFontTx/>
              <a:buNone/>
              <a:tabLst/>
              <a:defRPr sz="2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solidFill>
                  <a:schemeClr val="tx1"/>
                </a:solidFill>
                <a:latin typeface="Franklin Gothic Book"/>
                <a:ea typeface="Franklin Gothic Book"/>
                <a:cs typeface="Franklin Gothic Book"/>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solidFill>
                  <a:schemeClr val="tx1"/>
                </a:solidFill>
                <a:latin typeface="Franklin Gothic Book"/>
                <a:ea typeface="Franklin Gothic Book"/>
                <a:cs typeface="Franklin Gothic Book"/>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atin typeface="Franklin Gothic Book"/>
                <a:ea typeface="Franklin Gothic Book"/>
                <a:cs typeface="Franklin Gothic Book"/>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ＭＳ Ｐゴシック" charset="0"/>
                <a:cs typeface="Arial" pitchFamily="34" charset="0"/>
              </a:rPr>
              <a:t>Click to edit Master text styles</a:t>
            </a:r>
          </a:p>
          <a:p>
            <a:pPr marL="179388" marR="0" lvl="1" indent="-179388" algn="l" defTabSz="914400" rtl="0" eaLnBrk="0" fontAlgn="base" latinLnBrk="0" hangingPunct="0">
              <a:lnSpc>
                <a:spcPct val="100000"/>
              </a:lnSpc>
              <a:spcBef>
                <a:spcPts val="0"/>
              </a:spcBef>
              <a:spcAft>
                <a:spcPts val="1200"/>
              </a:spcAft>
              <a:buClrTx/>
              <a:buSzTx/>
              <a:buFont typeface="Arial" charset="0"/>
              <a:buChar char="•"/>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Arial" charset="0"/>
                <a:cs typeface="Arial" pitchFamily="34" charset="0"/>
              </a:rPr>
              <a:t>Second level</a:t>
            </a:r>
          </a:p>
          <a:p>
            <a:pPr marL="360000" marR="0" lvl="2"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Arial" charset="0"/>
                <a:cs typeface="Arial" pitchFamily="34" charset="0"/>
              </a:rPr>
              <a:t>Third level</a:t>
            </a:r>
          </a:p>
          <a:p>
            <a:pPr marL="540000" marR="0" lvl="3"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Arial" charset="0"/>
                <a:cs typeface="Arial" pitchFamily="34" charset="0"/>
              </a:rPr>
              <a:t>Fourth level</a:t>
            </a:r>
          </a:p>
        </p:txBody>
      </p:sp>
      <p:sp>
        <p:nvSpPr>
          <p:cNvPr id="14" name="Text Placeholder 6"/>
          <p:cNvSpPr>
            <a:spLocks noGrp="1"/>
          </p:cNvSpPr>
          <p:nvPr>
            <p:ph type="body" sz="quarter" idx="14"/>
          </p:nvPr>
        </p:nvSpPr>
        <p:spPr>
          <a:xfrm>
            <a:off x="4679567" y="2161445"/>
            <a:ext cx="3600002" cy="3238555"/>
          </a:xfrm>
          <a:prstGeom prst="roundRect">
            <a:avLst>
              <a:gd name="adj" fmla="val 5995"/>
            </a:avLst>
          </a:prstGeom>
          <a:solidFill>
            <a:schemeClr val="bg1"/>
          </a:solidFill>
          <a:ln>
            <a:noFill/>
          </a:ln>
        </p:spPr>
        <p:txBody>
          <a:bodyPr lIns="36000" tIns="36000" rIns="36000" bIns="36000">
            <a:noAutofit/>
          </a:bodyPr>
          <a:lstStyle>
            <a:lvl1pPr marL="0" marR="0" indent="0" algn="l" defTabSz="914400" rtl="0" eaLnBrk="0" fontAlgn="base" latinLnBrk="0" hangingPunct="0">
              <a:lnSpc>
                <a:spcPct val="100000"/>
              </a:lnSpc>
              <a:spcBef>
                <a:spcPts val="0"/>
              </a:spcBef>
              <a:spcAft>
                <a:spcPts val="1200"/>
              </a:spcAft>
              <a:buClrTx/>
              <a:buSzTx/>
              <a:buFontTx/>
              <a:buNone/>
              <a:tabLst/>
              <a:defRPr sz="2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solidFill>
                  <a:schemeClr val="tx1"/>
                </a:solidFill>
                <a:latin typeface="Franklin Gothic Book"/>
                <a:ea typeface="Franklin Gothic Book"/>
                <a:cs typeface="Franklin Gothic Book"/>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solidFill>
                  <a:schemeClr val="tx1"/>
                </a:solidFill>
                <a:latin typeface="Franklin Gothic Book"/>
                <a:ea typeface="Franklin Gothic Book"/>
                <a:cs typeface="Franklin Gothic Book"/>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atin typeface="Franklin Gothic Book"/>
                <a:ea typeface="Franklin Gothic Book"/>
                <a:cs typeface="Franklin Gothic Book"/>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ＭＳ Ｐゴシック" charset="0"/>
                <a:cs typeface="Arial" pitchFamily="34" charset="0"/>
              </a:rPr>
              <a:t>Click to edit Master text styles</a:t>
            </a:r>
          </a:p>
          <a:p>
            <a:pPr marL="179388" marR="0" lvl="1" indent="-179388" algn="l" defTabSz="914400" rtl="0" eaLnBrk="0" fontAlgn="base" latinLnBrk="0" hangingPunct="0">
              <a:lnSpc>
                <a:spcPct val="100000"/>
              </a:lnSpc>
              <a:spcBef>
                <a:spcPts val="0"/>
              </a:spcBef>
              <a:spcAft>
                <a:spcPts val="1200"/>
              </a:spcAft>
              <a:buClrTx/>
              <a:buSzTx/>
              <a:buFont typeface="Arial" charset="0"/>
              <a:buChar char="•"/>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Arial" charset="0"/>
                <a:cs typeface="Arial" pitchFamily="34" charset="0"/>
              </a:rPr>
              <a:t>Second level</a:t>
            </a:r>
          </a:p>
          <a:p>
            <a:pPr marL="360000" marR="0" lvl="2"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Arial" charset="0"/>
                <a:cs typeface="Arial" pitchFamily="34" charset="0"/>
              </a:rPr>
              <a:t>Third level</a:t>
            </a:r>
          </a:p>
          <a:p>
            <a:pPr marL="540000" marR="0" lvl="3"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Arial" charset="0"/>
                <a:cs typeface="Arial" pitchFamily="34" charset="0"/>
              </a:rPr>
              <a:t>Fourth level</a:t>
            </a:r>
          </a:p>
        </p:txBody>
      </p:sp>
    </p:spTree>
    <p:extLst>
      <p:ext uri="{BB962C8B-B14F-4D97-AF65-F5344CB8AC3E}">
        <p14:creationId xmlns:p14="http://schemas.microsoft.com/office/powerpoint/2010/main" val="1337366421"/>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5_text + chart">
    <p:spTree>
      <p:nvGrpSpPr>
        <p:cNvPr id="1" name=""/>
        <p:cNvGrpSpPr/>
        <p:nvPr/>
      </p:nvGrpSpPr>
      <p:grpSpPr>
        <a:xfrm>
          <a:off x="0" y="0"/>
          <a:ext cx="0" cy="0"/>
          <a:chOff x="0" y="0"/>
          <a:chExt cx="0" cy="0"/>
        </a:xfrm>
      </p:grpSpPr>
      <p:sp>
        <p:nvSpPr>
          <p:cNvPr id="2" name="Title 1" descr="Ideally your title should fit on one line." title="Slide title"/>
          <p:cNvSpPr>
            <a:spLocks noGrp="1"/>
          </p:cNvSpPr>
          <p:nvPr>
            <p:ph type="title"/>
          </p:nvPr>
        </p:nvSpPr>
        <p:spPr/>
        <p:txBody>
          <a:bodyPr/>
          <a:lstStyle/>
          <a:p>
            <a:r>
              <a:rPr lang="en-US" smtClean="0"/>
              <a:t>Click to edit Master title style</a:t>
            </a:r>
            <a:endParaRPr lang="en-GB"/>
          </a:p>
        </p:txBody>
      </p:sp>
      <p:sp>
        <p:nvSpPr>
          <p:cNvPr id="7" name="Text Placeholder 6"/>
          <p:cNvSpPr>
            <a:spLocks noGrp="1"/>
          </p:cNvSpPr>
          <p:nvPr>
            <p:ph type="body" sz="quarter" idx="13"/>
          </p:nvPr>
        </p:nvSpPr>
        <p:spPr>
          <a:xfrm>
            <a:off x="717551" y="2879725"/>
            <a:ext cx="3240086" cy="3060273"/>
          </a:xfrm>
          <a:prstGeom prst="rect">
            <a:avLst/>
          </a:prstGeom>
        </p:spPr>
        <p:txBody>
          <a:bodyPr>
            <a:noAutofit/>
          </a:bodyPr>
          <a:lstStyle>
            <a:lvl1pPr marL="0" marR="0" indent="0" algn="l" defTabSz="914400" rtl="0" eaLnBrk="0" fontAlgn="base" latinLnBrk="0" hangingPunct="0">
              <a:lnSpc>
                <a:spcPct val="100000"/>
              </a:lnSpc>
              <a:spcBef>
                <a:spcPts val="0"/>
              </a:spcBef>
              <a:spcAft>
                <a:spcPts val="1200"/>
              </a:spcAft>
              <a:buClrTx/>
              <a:buSzTx/>
              <a:buFontTx/>
              <a:buNone/>
              <a:tabLst/>
              <a:defRPr sz="2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solidFill>
                  <a:schemeClr val="tx1"/>
                </a:solidFill>
                <a:latin typeface="Franklin Gothic Book"/>
                <a:ea typeface="Franklin Gothic Book"/>
                <a:cs typeface="Franklin Gothic Book"/>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solidFill>
                  <a:schemeClr val="tx1"/>
                </a:solidFill>
                <a:latin typeface="Franklin Gothic Book"/>
                <a:ea typeface="Franklin Gothic Book"/>
                <a:cs typeface="Franklin Gothic Book"/>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atin typeface="Franklin Gothic Book"/>
                <a:ea typeface="Franklin Gothic Book"/>
                <a:cs typeface="Franklin Gothic Book"/>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smtClean="0">
                <a:ln>
                  <a:noFill/>
                </a:ln>
                <a:solidFill>
                  <a:srgbClr val="58595B"/>
                </a:solidFill>
                <a:effectLst/>
                <a:uLnTx/>
                <a:uFillTx/>
                <a:latin typeface="Arial" pitchFamily="34" charset="0"/>
                <a:ea typeface="ＭＳ Ｐゴシック" charset="0"/>
                <a:cs typeface="Arial" pitchFamily="34" charset="0"/>
              </a:rPr>
              <a:t>Click to edit Master text styles</a:t>
            </a:r>
          </a:p>
          <a:p>
            <a:pPr marL="0" marR="0" lvl="1"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smtClean="0">
                <a:ln>
                  <a:noFill/>
                </a:ln>
                <a:solidFill>
                  <a:srgbClr val="58595B"/>
                </a:solidFill>
                <a:effectLst/>
                <a:uLnTx/>
                <a:uFillTx/>
                <a:latin typeface="Arial" pitchFamily="34" charset="0"/>
                <a:ea typeface="ＭＳ Ｐゴシック" charset="0"/>
                <a:cs typeface="Arial" pitchFamily="34" charset="0"/>
              </a:rPr>
              <a:t>Second level</a:t>
            </a:r>
          </a:p>
          <a:p>
            <a:pPr marL="0" marR="0" lvl="2"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smtClean="0">
                <a:ln>
                  <a:noFill/>
                </a:ln>
                <a:solidFill>
                  <a:srgbClr val="58595B"/>
                </a:solidFill>
                <a:effectLst/>
                <a:uLnTx/>
                <a:uFillTx/>
                <a:latin typeface="Arial" pitchFamily="34" charset="0"/>
                <a:ea typeface="ＭＳ Ｐゴシック" charset="0"/>
                <a:cs typeface="Arial" pitchFamily="34" charset="0"/>
              </a:rPr>
              <a:t>Third level</a:t>
            </a:r>
          </a:p>
          <a:p>
            <a:pPr marL="0" marR="0" lvl="3"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smtClean="0">
                <a:ln>
                  <a:noFill/>
                </a:ln>
                <a:solidFill>
                  <a:srgbClr val="58595B"/>
                </a:solidFill>
                <a:effectLst/>
                <a:uLnTx/>
                <a:uFillTx/>
                <a:latin typeface="Arial" pitchFamily="34" charset="0"/>
                <a:ea typeface="ＭＳ Ｐゴシック" charset="0"/>
                <a:cs typeface="Arial" pitchFamily="34" charset="0"/>
              </a:rPr>
              <a:t>Fourth level</a:t>
            </a:r>
          </a:p>
        </p:txBody>
      </p:sp>
      <p:sp>
        <p:nvSpPr>
          <p:cNvPr id="100"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2C8713AC-287C-4BCE-A098-21056C71111F}" type="datetime1">
              <a:rPr lang="en-US" smtClean="0"/>
              <a:t>8/30/2019</a:t>
            </a:fld>
            <a:endParaRPr lang="en-GB" dirty="0"/>
          </a:p>
        </p:txBody>
      </p:sp>
      <p:sp>
        <p:nvSpPr>
          <p:cNvPr id="101" name="Footer Placeholder 4"/>
          <p:cNvSpPr>
            <a:spLocks noGrp="1"/>
          </p:cNvSpPr>
          <p:nvPr>
            <p:ph type="ftr" sz="quarter" idx="3"/>
          </p:nvPr>
        </p:nvSpPr>
        <p:spPr>
          <a:xfrm>
            <a:off x="0" y="6480000"/>
            <a:ext cx="9144000" cy="378000"/>
          </a:xfrm>
          <a:prstGeom prst="rect">
            <a:avLst/>
          </a:prstGeom>
        </p:spPr>
        <p:txBody>
          <a:bodyPr lIns="0" tIns="0" rIns="0" bIns="0" anchor="ctr"/>
          <a:lstStyle>
            <a:lvl1pPr algn="ctr">
              <a:defRPr lang="en-GB"/>
            </a:lvl1pPr>
          </a:lstStyle>
          <a:p>
            <a:endParaRPr lang="en-GB"/>
          </a:p>
        </p:txBody>
      </p:sp>
      <p:sp>
        <p:nvSpPr>
          <p:cNvPr id="103"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
        <p:nvSpPr>
          <p:cNvPr id="102" name="Text Placeholder 6"/>
          <p:cNvSpPr>
            <a:spLocks noGrp="1"/>
          </p:cNvSpPr>
          <p:nvPr>
            <p:ph type="body" sz="quarter" idx="16"/>
          </p:nvPr>
        </p:nvSpPr>
        <p:spPr>
          <a:xfrm>
            <a:off x="720725" y="2340519"/>
            <a:ext cx="3236517" cy="360862"/>
          </a:xfrm>
          <a:prstGeom prst="rect">
            <a:avLst/>
          </a:prstGeom>
        </p:spPr>
        <p:txBody>
          <a:bodyPr>
            <a:noAutofit/>
          </a:bodyPr>
          <a:lstStyle>
            <a:lvl1pPr marL="0" marR="0" indent="0" algn="l" defTabSz="914400" rtl="0" eaLnBrk="0" fontAlgn="base" latinLnBrk="0" hangingPunct="0">
              <a:lnSpc>
                <a:spcPct val="100000"/>
              </a:lnSpc>
              <a:spcBef>
                <a:spcPts val="0"/>
              </a:spcBef>
              <a:spcAft>
                <a:spcPts val="1200"/>
              </a:spcAft>
              <a:buClrTx/>
              <a:buSzTx/>
              <a:buFontTx/>
              <a:buNone/>
              <a:tabLst/>
              <a:defRPr sz="2000">
                <a:solidFill>
                  <a:srgbClr val="00539B"/>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solidFill>
                  <a:schemeClr val="tx1"/>
                </a:solidFill>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solidFill>
                  <a:schemeClr val="tx1"/>
                </a:solidFill>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smtClean="0">
                <a:ln>
                  <a:noFill/>
                </a:ln>
                <a:solidFill>
                  <a:srgbClr val="58595B"/>
                </a:solidFill>
                <a:effectLst/>
                <a:uLnTx/>
                <a:uFillTx/>
                <a:latin typeface="Arial" pitchFamily="34" charset="0"/>
                <a:ea typeface="ＭＳ Ｐゴシック" charset="0"/>
                <a:cs typeface="Arial" pitchFamily="34" charset="0"/>
              </a:rPr>
              <a:t>Click to edit Master text styles</a:t>
            </a:r>
          </a:p>
        </p:txBody>
      </p:sp>
      <p:sp>
        <p:nvSpPr>
          <p:cNvPr id="105" name="Text Placeholder 6"/>
          <p:cNvSpPr>
            <a:spLocks noGrp="1"/>
          </p:cNvSpPr>
          <p:nvPr>
            <p:ph type="body" sz="quarter" idx="17"/>
          </p:nvPr>
        </p:nvSpPr>
        <p:spPr>
          <a:xfrm>
            <a:off x="4678361" y="2879725"/>
            <a:ext cx="3241675" cy="3060273"/>
          </a:xfrm>
          <a:prstGeom prst="rect">
            <a:avLst/>
          </a:prstGeom>
        </p:spPr>
        <p:txBody>
          <a:bodyPr>
            <a:noAutofit/>
          </a:bodyPr>
          <a:lstStyle>
            <a:lvl1pPr marL="0" marR="0" indent="0" algn="l" defTabSz="914400" rtl="0" eaLnBrk="0" fontAlgn="base" latinLnBrk="0" hangingPunct="0">
              <a:lnSpc>
                <a:spcPct val="100000"/>
              </a:lnSpc>
              <a:spcBef>
                <a:spcPts val="0"/>
              </a:spcBef>
              <a:spcAft>
                <a:spcPts val="1200"/>
              </a:spcAft>
              <a:buClrTx/>
              <a:buSzTx/>
              <a:buFontTx/>
              <a:buNone/>
              <a:tabLst/>
              <a:defRPr sz="2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solidFill>
                  <a:schemeClr val="tx1"/>
                </a:solidFill>
                <a:latin typeface="Franklin Gothic Book"/>
                <a:ea typeface="Franklin Gothic Book"/>
                <a:cs typeface="Franklin Gothic Book"/>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solidFill>
                  <a:schemeClr val="tx1"/>
                </a:solidFill>
                <a:latin typeface="Franklin Gothic Book"/>
                <a:ea typeface="Franklin Gothic Book"/>
                <a:cs typeface="Franklin Gothic Book"/>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atin typeface="Franklin Gothic Book"/>
                <a:ea typeface="Franklin Gothic Book"/>
                <a:cs typeface="Franklin Gothic Book"/>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smtClean="0">
                <a:ln>
                  <a:noFill/>
                </a:ln>
                <a:solidFill>
                  <a:srgbClr val="58595B"/>
                </a:solidFill>
                <a:effectLst/>
                <a:uLnTx/>
                <a:uFillTx/>
                <a:latin typeface="Arial" pitchFamily="34" charset="0"/>
                <a:ea typeface="ＭＳ Ｐゴシック" charset="0"/>
                <a:cs typeface="Arial" pitchFamily="34" charset="0"/>
              </a:rPr>
              <a:t>Click to edit Master text styles</a:t>
            </a:r>
          </a:p>
          <a:p>
            <a:pPr marL="0" marR="0" lvl="1"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smtClean="0">
                <a:ln>
                  <a:noFill/>
                </a:ln>
                <a:solidFill>
                  <a:srgbClr val="58595B"/>
                </a:solidFill>
                <a:effectLst/>
                <a:uLnTx/>
                <a:uFillTx/>
                <a:latin typeface="Arial" pitchFamily="34" charset="0"/>
                <a:ea typeface="ＭＳ Ｐゴシック" charset="0"/>
                <a:cs typeface="Arial" pitchFamily="34" charset="0"/>
              </a:rPr>
              <a:t>Second level</a:t>
            </a:r>
          </a:p>
          <a:p>
            <a:pPr marL="0" marR="0" lvl="2"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smtClean="0">
                <a:ln>
                  <a:noFill/>
                </a:ln>
                <a:solidFill>
                  <a:srgbClr val="58595B"/>
                </a:solidFill>
                <a:effectLst/>
                <a:uLnTx/>
                <a:uFillTx/>
                <a:latin typeface="Arial" pitchFamily="34" charset="0"/>
                <a:ea typeface="ＭＳ Ｐゴシック" charset="0"/>
                <a:cs typeface="Arial" pitchFamily="34" charset="0"/>
              </a:rPr>
              <a:t>Third level</a:t>
            </a:r>
          </a:p>
          <a:p>
            <a:pPr marL="0" marR="0" lvl="3"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smtClean="0">
                <a:ln>
                  <a:noFill/>
                </a:ln>
                <a:solidFill>
                  <a:srgbClr val="58595B"/>
                </a:solidFill>
                <a:effectLst/>
                <a:uLnTx/>
                <a:uFillTx/>
                <a:latin typeface="Arial" pitchFamily="34" charset="0"/>
                <a:ea typeface="ＭＳ Ｐゴシック" charset="0"/>
                <a:cs typeface="Arial" pitchFamily="34" charset="0"/>
              </a:rPr>
              <a:t>Fourth level</a:t>
            </a:r>
          </a:p>
        </p:txBody>
      </p:sp>
      <p:sp>
        <p:nvSpPr>
          <p:cNvPr id="106" name="Text Placeholder 6"/>
          <p:cNvSpPr>
            <a:spLocks noGrp="1"/>
          </p:cNvSpPr>
          <p:nvPr>
            <p:ph type="body" sz="quarter" idx="18"/>
          </p:nvPr>
        </p:nvSpPr>
        <p:spPr>
          <a:xfrm>
            <a:off x="4681536" y="2340519"/>
            <a:ext cx="3238103" cy="360862"/>
          </a:xfrm>
          <a:prstGeom prst="rect">
            <a:avLst/>
          </a:prstGeom>
        </p:spPr>
        <p:txBody>
          <a:bodyPr>
            <a:noAutofit/>
          </a:bodyPr>
          <a:lstStyle>
            <a:lvl1pPr marL="0" marR="0" indent="0" algn="l" defTabSz="914400" rtl="0" eaLnBrk="0" fontAlgn="base" latinLnBrk="0" hangingPunct="0">
              <a:lnSpc>
                <a:spcPct val="100000"/>
              </a:lnSpc>
              <a:spcBef>
                <a:spcPts val="0"/>
              </a:spcBef>
              <a:spcAft>
                <a:spcPts val="1200"/>
              </a:spcAft>
              <a:buClrTx/>
              <a:buSzTx/>
              <a:buFontTx/>
              <a:buNone/>
              <a:tabLst/>
              <a:defRPr sz="2000">
                <a:solidFill>
                  <a:srgbClr val="00539B"/>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solidFill>
                  <a:schemeClr val="tx1"/>
                </a:solidFill>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solidFill>
                  <a:schemeClr val="tx1"/>
                </a:solidFill>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smtClean="0">
                <a:ln>
                  <a:noFill/>
                </a:ln>
                <a:solidFill>
                  <a:srgbClr val="58595B"/>
                </a:solidFill>
                <a:effectLst/>
                <a:uLnTx/>
                <a:uFillTx/>
                <a:latin typeface="Arial" pitchFamily="34" charset="0"/>
                <a:ea typeface="ＭＳ Ｐゴシック" charset="0"/>
                <a:cs typeface="Arial" pitchFamily="34" charset="0"/>
              </a:rPr>
              <a:t>Click to edit Master text styles</a:t>
            </a:r>
          </a:p>
        </p:txBody>
      </p:sp>
      <p:cxnSp>
        <p:nvCxnSpPr>
          <p:cNvPr id="104" name="Straight Connector 103"/>
          <p:cNvCxnSpPr/>
          <p:nvPr userDrawn="1"/>
        </p:nvCxnSpPr>
        <p:spPr>
          <a:xfrm>
            <a:off x="4319585" y="2160588"/>
            <a:ext cx="0" cy="3959412"/>
          </a:xfrm>
          <a:prstGeom prst="line">
            <a:avLst/>
          </a:prstGeom>
          <a:ln w="6350">
            <a:solidFill>
              <a:schemeClr val="tx1"/>
            </a:solidFill>
            <a:tailEnd type="none"/>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419549912"/>
      </p:ext>
    </p:extLst>
  </p:cSld>
  <p:clrMapOvr>
    <a:masterClrMapping/>
  </p:clrMapOvr>
  <p:timing>
    <p:tnLst>
      <p:par>
        <p:cTn id="1" dur="indefinite" restart="never" nodeType="tmRoot"/>
      </p:par>
    </p:tnLst>
  </p:timing>
</p:sldLayout>
</file>

<file path=ppt/slideLayouts/slideLayout220.xml><?xml version="1.0" encoding="utf-8"?>
<p:sldLayout xmlns:a="http://schemas.openxmlformats.org/drawingml/2006/main" xmlns:r="http://schemas.openxmlformats.org/officeDocument/2006/relationships" xmlns:p="http://schemas.openxmlformats.org/presentationml/2006/main" preserve="1" userDrawn="1">
  <p:cSld name="10_Custom Layout">
    <p:spTree>
      <p:nvGrpSpPr>
        <p:cNvPr id="1" name=""/>
        <p:cNvGrpSpPr/>
        <p:nvPr/>
      </p:nvGrpSpPr>
      <p:grpSpPr>
        <a:xfrm>
          <a:off x="0" y="0"/>
          <a:ext cx="0" cy="0"/>
          <a:chOff x="0" y="0"/>
          <a:chExt cx="0" cy="0"/>
        </a:xfrm>
      </p:grpSpPr>
      <p:sp>
        <p:nvSpPr>
          <p:cNvPr id="8" name="Rectangle 7"/>
          <p:cNvSpPr/>
          <p:nvPr userDrawn="1"/>
        </p:nvSpPr>
        <p:spPr>
          <a:xfrm>
            <a:off x="0" y="1079999"/>
            <a:ext cx="9144001" cy="5400001"/>
          </a:xfrm>
          <a:prstGeom prst="rect">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t"/>
          <a:lstStyle/>
          <a:p>
            <a:pPr algn="ctr">
              <a:spcAft>
                <a:spcPts val="600"/>
              </a:spcAft>
            </a:pPr>
            <a:endParaRPr lang="en-US" dirty="0" smtClean="0"/>
          </a:p>
        </p:txBody>
      </p:sp>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FFE8C592-D668-412E-B4F0-9D028C6B355B}" type="datetime1">
              <a:rPr lang="en-US" smtClean="0"/>
              <a:t>8/30/2019</a:t>
            </a:fld>
            <a:endParaRPr lang="en-GB" dirty="0"/>
          </a:p>
        </p:txBody>
      </p:sp>
      <p:sp>
        <p:nvSpPr>
          <p:cNvPr id="4" name="Footer Placeholder 3"/>
          <p:cNvSpPr>
            <a:spLocks noGrp="1"/>
          </p:cNvSpPr>
          <p:nvPr>
            <p:ph type="ftr" sz="quarter" idx="11"/>
            <p:custDataLst>
              <p:tags r:id="rId1"/>
            </p:custDataLst>
          </p:nvPr>
        </p:nvSpPr>
        <p:spPr>
          <a:xfrm>
            <a:off x="0" y="6480000"/>
            <a:ext cx="9144000" cy="378000"/>
          </a:xfrm>
        </p:spPr>
        <p:txBody>
          <a:bodyPr/>
          <a:lstStyle>
            <a:lvl1pPr algn="ctr">
              <a:defRPr lang="en-GB" sz="1000" b="0" i="0" u="none">
                <a:solidFill>
                  <a:srgbClr val="FFFFFF"/>
                </a:solidFill>
                <a:latin typeface="Arial"/>
              </a:defRPr>
            </a:lvl1pPr>
          </a:lstStyle>
          <a:p>
            <a:endParaRPr lang="en-GB" b="1"/>
          </a:p>
        </p:txBody>
      </p:sp>
      <p:sp>
        <p:nvSpPr>
          <p:cNvPr id="5" name="Slide Number Placeholder 4"/>
          <p:cNvSpPr>
            <a:spLocks noGrp="1"/>
          </p:cNvSpPr>
          <p:nvPr>
            <p:ph type="sldNum" sz="quarter" idx="12"/>
          </p:nvPr>
        </p:nvSpPr>
        <p:spPr/>
        <p:txBody>
          <a:bodyPr/>
          <a:lstStyle/>
          <a:p>
            <a:fld id="{71F9F866-B438-9445-8D9F-1F8FF6608833}" type="slidenum">
              <a:rPr lang="en-GB" smtClean="0"/>
              <a:pPr/>
              <a:t>‹#›</a:t>
            </a:fld>
            <a:endParaRPr lang="en-GB" dirty="0"/>
          </a:p>
        </p:txBody>
      </p:sp>
      <p:sp>
        <p:nvSpPr>
          <p:cNvPr id="6" name="Round Same Side Corner Rectangle 5"/>
          <p:cNvSpPr/>
          <p:nvPr userDrawn="1"/>
        </p:nvSpPr>
        <p:spPr>
          <a:xfrm>
            <a:off x="358774" y="1411899"/>
            <a:ext cx="2879724" cy="5068102"/>
          </a:xfrm>
          <a:prstGeom prst="round2SameRect">
            <a:avLst>
              <a:gd name="adj1" fmla="val 5071"/>
              <a:gd name="adj2" fmla="val 0"/>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t"/>
          <a:lstStyle/>
          <a:p>
            <a:pPr algn="ctr">
              <a:spcAft>
                <a:spcPts val="600"/>
              </a:spcAft>
            </a:pPr>
            <a:endParaRPr lang="en-US" dirty="0" smtClean="0"/>
          </a:p>
        </p:txBody>
      </p:sp>
      <p:sp>
        <p:nvSpPr>
          <p:cNvPr id="10"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4"/>
          </p:nvPr>
        </p:nvSpPr>
        <p:spPr>
          <a:xfrm>
            <a:off x="3598861" y="1411899"/>
            <a:ext cx="4680706" cy="1111877"/>
          </a:xfrm>
          <a:prstGeom prst="roundRect">
            <a:avLst/>
          </a:prstGeom>
        </p:spPr>
        <p:txBody>
          <a:bodyPr/>
          <a:lstStyle/>
          <a:p>
            <a:pPr lvl="0"/>
            <a:r>
              <a:rPr lang="en-US" noProof="0" dirty="0" smtClean="0"/>
              <a:t>Click icon to add picture</a:t>
            </a:r>
            <a:endParaRPr lang="en-GB" noProof="0" dirty="0"/>
          </a:p>
        </p:txBody>
      </p:sp>
      <p:sp>
        <p:nvSpPr>
          <p:cNvPr id="58" name="Text Placeholder 6"/>
          <p:cNvSpPr>
            <a:spLocks noGrp="1"/>
          </p:cNvSpPr>
          <p:nvPr>
            <p:ph type="body" sz="quarter" idx="15"/>
          </p:nvPr>
        </p:nvSpPr>
        <p:spPr>
          <a:xfrm>
            <a:off x="3598860" y="2879725"/>
            <a:ext cx="4680709" cy="3240275"/>
          </a:xfrm>
          <a:prstGeom prst="roundRect">
            <a:avLst>
              <a:gd name="adj" fmla="val 5995"/>
            </a:avLst>
          </a:prstGeom>
          <a:solidFill>
            <a:schemeClr val="bg1"/>
          </a:solidFill>
          <a:ln>
            <a:noFill/>
          </a:ln>
        </p:spPr>
        <p:txBody>
          <a:bodyPr lIns="36000" tIns="36000" rIns="36000" bIns="36000">
            <a:noAutofit/>
          </a:bodyPr>
          <a:lstStyle>
            <a:lvl1pPr marL="0" marR="0" indent="0" algn="l" defTabSz="914400" rtl="0" eaLnBrk="0" fontAlgn="base" latinLnBrk="0" hangingPunct="0">
              <a:lnSpc>
                <a:spcPct val="100000"/>
              </a:lnSpc>
              <a:spcBef>
                <a:spcPts val="0"/>
              </a:spcBef>
              <a:spcAft>
                <a:spcPts val="1200"/>
              </a:spcAft>
              <a:buClrTx/>
              <a:buSzTx/>
              <a:buFontTx/>
              <a:buNone/>
              <a:tabLst/>
              <a:defRPr sz="2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solidFill>
                  <a:schemeClr val="tx1"/>
                </a:solidFill>
                <a:latin typeface="Franklin Gothic Book"/>
                <a:ea typeface="Franklin Gothic Book"/>
                <a:cs typeface="Franklin Gothic Book"/>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solidFill>
                  <a:schemeClr val="tx1"/>
                </a:solidFill>
                <a:latin typeface="Franklin Gothic Book"/>
                <a:ea typeface="Franklin Gothic Book"/>
                <a:cs typeface="Franklin Gothic Book"/>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atin typeface="Franklin Gothic Book"/>
                <a:ea typeface="Franklin Gothic Book"/>
                <a:cs typeface="Franklin Gothic Book"/>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ＭＳ Ｐゴシック" charset="0"/>
                <a:cs typeface="Arial" pitchFamily="34" charset="0"/>
              </a:rPr>
              <a:t>Click to edit Master text styles</a:t>
            </a:r>
          </a:p>
          <a:p>
            <a:pPr marL="179388" marR="0" lvl="1" indent="-179388" algn="l" defTabSz="914400" rtl="0" eaLnBrk="0" fontAlgn="base" latinLnBrk="0" hangingPunct="0">
              <a:lnSpc>
                <a:spcPct val="100000"/>
              </a:lnSpc>
              <a:spcBef>
                <a:spcPts val="0"/>
              </a:spcBef>
              <a:spcAft>
                <a:spcPts val="1200"/>
              </a:spcAft>
              <a:buClrTx/>
              <a:buSzTx/>
              <a:buFont typeface="Arial" charset="0"/>
              <a:buChar char="•"/>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Arial" charset="0"/>
                <a:cs typeface="Arial" pitchFamily="34" charset="0"/>
              </a:rPr>
              <a:t>Second level</a:t>
            </a:r>
          </a:p>
          <a:p>
            <a:pPr marL="360000" marR="0" lvl="2"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Arial" charset="0"/>
                <a:cs typeface="Arial" pitchFamily="34" charset="0"/>
              </a:rPr>
              <a:t>Third level</a:t>
            </a:r>
          </a:p>
          <a:p>
            <a:pPr marL="540000" marR="0" lvl="3"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Arial" charset="0"/>
                <a:cs typeface="Arial" pitchFamily="34" charset="0"/>
              </a:rPr>
              <a:t>Fourth level</a:t>
            </a:r>
          </a:p>
        </p:txBody>
      </p:sp>
    </p:spTree>
    <p:extLst>
      <p:ext uri="{BB962C8B-B14F-4D97-AF65-F5344CB8AC3E}">
        <p14:creationId xmlns:p14="http://schemas.microsoft.com/office/powerpoint/2010/main" val="3783404923"/>
      </p:ext>
    </p:extLst>
  </p:cSld>
  <p:clrMapOvr>
    <a:masterClrMapping/>
  </p:clrMapOvr>
  <p:timing>
    <p:tnLst>
      <p:par>
        <p:cTn id="1" dur="indefinite" restart="never" nodeType="tmRoot"/>
      </p:par>
    </p:tnLst>
  </p:timing>
</p:sldLayout>
</file>

<file path=ppt/slideLayouts/slideLayout221.xml><?xml version="1.0" encoding="utf-8"?>
<p:sldLayout xmlns:a="http://schemas.openxmlformats.org/drawingml/2006/main" xmlns:r="http://schemas.openxmlformats.org/officeDocument/2006/relationships" xmlns:p="http://schemas.openxmlformats.org/presentationml/2006/main" preserve="1" userDrawn="1">
  <p:cSld name="11_Custom Layout">
    <p:spTree>
      <p:nvGrpSpPr>
        <p:cNvPr id="1" name=""/>
        <p:cNvGrpSpPr/>
        <p:nvPr/>
      </p:nvGrpSpPr>
      <p:grpSpPr>
        <a:xfrm>
          <a:off x="0" y="0"/>
          <a:ext cx="0" cy="0"/>
          <a:chOff x="0" y="0"/>
          <a:chExt cx="0" cy="0"/>
        </a:xfrm>
      </p:grpSpPr>
      <p:sp>
        <p:nvSpPr>
          <p:cNvPr id="8" name="Rectangle 7"/>
          <p:cNvSpPr/>
          <p:nvPr userDrawn="1"/>
        </p:nvSpPr>
        <p:spPr>
          <a:xfrm>
            <a:off x="0" y="1079999"/>
            <a:ext cx="9144001" cy="5400001"/>
          </a:xfrm>
          <a:prstGeom prst="rect">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t"/>
          <a:lstStyle/>
          <a:p>
            <a:pPr algn="ctr">
              <a:spcAft>
                <a:spcPts val="600"/>
              </a:spcAft>
            </a:pPr>
            <a:endParaRPr lang="en-US" dirty="0" smtClean="0"/>
          </a:p>
        </p:txBody>
      </p:sp>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8EFB659E-5C5D-49B1-9094-200D85335FED}" type="datetime1">
              <a:rPr lang="en-US" smtClean="0"/>
              <a:t>8/30/2019</a:t>
            </a:fld>
            <a:endParaRPr lang="en-GB" dirty="0"/>
          </a:p>
        </p:txBody>
      </p:sp>
      <p:sp>
        <p:nvSpPr>
          <p:cNvPr id="4" name="Footer Placeholder 3"/>
          <p:cNvSpPr>
            <a:spLocks noGrp="1"/>
          </p:cNvSpPr>
          <p:nvPr>
            <p:ph type="ftr" sz="quarter" idx="11"/>
            <p:custDataLst>
              <p:tags r:id="rId1"/>
            </p:custDataLst>
          </p:nvPr>
        </p:nvSpPr>
        <p:spPr>
          <a:xfrm>
            <a:off x="0" y="6480000"/>
            <a:ext cx="9144000" cy="378000"/>
          </a:xfrm>
        </p:spPr>
        <p:txBody>
          <a:bodyPr/>
          <a:lstStyle>
            <a:lvl1pPr algn="ctr">
              <a:defRPr lang="en-GB" sz="1000" b="0" i="0" u="none">
                <a:solidFill>
                  <a:srgbClr val="FFFFFF"/>
                </a:solidFill>
                <a:latin typeface="Arial"/>
              </a:defRPr>
            </a:lvl1pPr>
          </a:lstStyle>
          <a:p>
            <a:endParaRPr lang="en-GB" b="1"/>
          </a:p>
        </p:txBody>
      </p:sp>
      <p:sp>
        <p:nvSpPr>
          <p:cNvPr id="5" name="Slide Number Placeholder 4"/>
          <p:cNvSpPr>
            <a:spLocks noGrp="1"/>
          </p:cNvSpPr>
          <p:nvPr>
            <p:ph type="sldNum" sz="quarter" idx="12"/>
          </p:nvPr>
        </p:nvSpPr>
        <p:spPr/>
        <p:txBody>
          <a:bodyPr/>
          <a:lstStyle/>
          <a:p>
            <a:fld id="{71F9F866-B438-9445-8D9F-1F8FF6608833}" type="slidenum">
              <a:rPr lang="en-GB" smtClean="0"/>
              <a:pPr/>
              <a:t>‹#›</a:t>
            </a:fld>
            <a:endParaRPr lang="en-GB" dirty="0"/>
          </a:p>
        </p:txBody>
      </p:sp>
      <p:sp>
        <p:nvSpPr>
          <p:cNvPr id="6" name="Round Same Side Corner Rectangle 5"/>
          <p:cNvSpPr/>
          <p:nvPr userDrawn="1"/>
        </p:nvSpPr>
        <p:spPr>
          <a:xfrm>
            <a:off x="358774" y="1439863"/>
            <a:ext cx="2879724" cy="5040138"/>
          </a:xfrm>
          <a:prstGeom prst="round2SameRect">
            <a:avLst>
              <a:gd name="adj1" fmla="val 5071"/>
              <a:gd name="adj2" fmla="val 0"/>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t"/>
          <a:lstStyle/>
          <a:p>
            <a:pPr algn="ctr">
              <a:spcAft>
                <a:spcPts val="600"/>
              </a:spcAft>
            </a:pPr>
            <a:endParaRPr lang="en-US" dirty="0" smtClean="0"/>
          </a:p>
        </p:txBody>
      </p:sp>
      <p:sp>
        <p:nvSpPr>
          <p:cNvPr id="10"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4"/>
          </p:nvPr>
        </p:nvSpPr>
        <p:spPr>
          <a:xfrm>
            <a:off x="3598860" y="5400000"/>
            <a:ext cx="4717259" cy="1080000"/>
          </a:xfrm>
          <a:prstGeom prst="round2SameRect">
            <a:avLst/>
          </a:prstGeom>
        </p:spPr>
        <p:txBody>
          <a:bodyPr/>
          <a:lstStyle/>
          <a:p>
            <a:pPr lvl="0"/>
            <a:r>
              <a:rPr lang="en-US" noProof="0" dirty="0" smtClean="0"/>
              <a:t>Click icon to add picture</a:t>
            </a:r>
            <a:endParaRPr lang="en-GB" noProof="0" dirty="0"/>
          </a:p>
        </p:txBody>
      </p:sp>
      <p:sp>
        <p:nvSpPr>
          <p:cNvPr id="58" name="Text Placeholder 6"/>
          <p:cNvSpPr>
            <a:spLocks noGrp="1"/>
          </p:cNvSpPr>
          <p:nvPr>
            <p:ph type="body" sz="quarter" idx="15"/>
          </p:nvPr>
        </p:nvSpPr>
        <p:spPr>
          <a:xfrm>
            <a:off x="3598861" y="1439863"/>
            <a:ext cx="2159000" cy="3600450"/>
          </a:xfrm>
          <a:prstGeom prst="roundRect">
            <a:avLst>
              <a:gd name="adj" fmla="val 5995"/>
            </a:avLst>
          </a:prstGeom>
          <a:solidFill>
            <a:schemeClr val="bg1"/>
          </a:solidFill>
          <a:ln>
            <a:noFill/>
          </a:ln>
        </p:spPr>
        <p:txBody>
          <a:bodyPr lIns="36000" tIns="36000" rIns="36000" bIns="36000">
            <a:noAutofit/>
          </a:bodyPr>
          <a:lstStyle>
            <a:lvl1pPr marL="0" marR="0" indent="0" algn="l" defTabSz="914400" rtl="0" eaLnBrk="0" fontAlgn="base" latinLnBrk="0" hangingPunct="0">
              <a:lnSpc>
                <a:spcPct val="100000"/>
              </a:lnSpc>
              <a:spcBef>
                <a:spcPts val="0"/>
              </a:spcBef>
              <a:spcAft>
                <a:spcPts val="1200"/>
              </a:spcAft>
              <a:buClrTx/>
              <a:buSzTx/>
              <a:buFontTx/>
              <a:buNone/>
              <a:tabLst/>
              <a:defRPr sz="2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solidFill>
                  <a:schemeClr val="tx1"/>
                </a:solidFill>
                <a:latin typeface="Franklin Gothic Book"/>
                <a:ea typeface="Franklin Gothic Book"/>
                <a:cs typeface="Franklin Gothic Book"/>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solidFill>
                  <a:schemeClr val="tx1"/>
                </a:solidFill>
                <a:latin typeface="Franklin Gothic Book"/>
                <a:ea typeface="Franklin Gothic Book"/>
                <a:cs typeface="Franklin Gothic Book"/>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atin typeface="Franklin Gothic Book"/>
                <a:ea typeface="Franklin Gothic Book"/>
                <a:cs typeface="Franklin Gothic Book"/>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ＭＳ Ｐゴシック" charset="0"/>
                <a:cs typeface="Arial" pitchFamily="34" charset="0"/>
              </a:rPr>
              <a:t>Click to edit Master text styles</a:t>
            </a:r>
          </a:p>
          <a:p>
            <a:pPr marL="179388" marR="0" lvl="1" indent="-179388" algn="l" defTabSz="914400" rtl="0" eaLnBrk="0" fontAlgn="base" latinLnBrk="0" hangingPunct="0">
              <a:lnSpc>
                <a:spcPct val="100000"/>
              </a:lnSpc>
              <a:spcBef>
                <a:spcPts val="0"/>
              </a:spcBef>
              <a:spcAft>
                <a:spcPts val="1200"/>
              </a:spcAft>
              <a:buClrTx/>
              <a:buSzTx/>
              <a:buFont typeface="Arial" charset="0"/>
              <a:buChar char="•"/>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Arial" charset="0"/>
                <a:cs typeface="Arial" pitchFamily="34" charset="0"/>
              </a:rPr>
              <a:t>Second level</a:t>
            </a:r>
          </a:p>
          <a:p>
            <a:pPr marL="360000" marR="0" lvl="2"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Arial" charset="0"/>
                <a:cs typeface="Arial" pitchFamily="34" charset="0"/>
              </a:rPr>
              <a:t>Third level</a:t>
            </a:r>
          </a:p>
          <a:p>
            <a:pPr marL="540000" marR="0" lvl="3"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Arial" charset="0"/>
                <a:cs typeface="Arial" pitchFamily="34" charset="0"/>
              </a:rPr>
              <a:t>Fourth level</a:t>
            </a:r>
          </a:p>
        </p:txBody>
      </p:sp>
      <p:sp>
        <p:nvSpPr>
          <p:cNvPr id="59" name="Text Placeholder 6"/>
          <p:cNvSpPr>
            <a:spLocks noGrp="1"/>
          </p:cNvSpPr>
          <p:nvPr>
            <p:ph type="body" sz="quarter" idx="16"/>
          </p:nvPr>
        </p:nvSpPr>
        <p:spPr>
          <a:xfrm>
            <a:off x="6118224" y="1439863"/>
            <a:ext cx="2197896" cy="3600450"/>
          </a:xfrm>
          <a:prstGeom prst="roundRect">
            <a:avLst>
              <a:gd name="adj" fmla="val 5995"/>
            </a:avLst>
          </a:prstGeom>
          <a:solidFill>
            <a:schemeClr val="bg1"/>
          </a:solidFill>
          <a:ln>
            <a:noFill/>
          </a:ln>
        </p:spPr>
        <p:txBody>
          <a:bodyPr lIns="36000" tIns="36000" rIns="36000" bIns="36000">
            <a:noAutofit/>
          </a:bodyPr>
          <a:lstStyle>
            <a:lvl1pPr marL="0" marR="0" indent="0" algn="l" defTabSz="914400" rtl="0" eaLnBrk="0" fontAlgn="base" latinLnBrk="0" hangingPunct="0">
              <a:lnSpc>
                <a:spcPct val="100000"/>
              </a:lnSpc>
              <a:spcBef>
                <a:spcPts val="0"/>
              </a:spcBef>
              <a:spcAft>
                <a:spcPts val="1200"/>
              </a:spcAft>
              <a:buClrTx/>
              <a:buSzTx/>
              <a:buFontTx/>
              <a:buNone/>
              <a:tabLst/>
              <a:defRPr sz="2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solidFill>
                  <a:schemeClr val="tx1"/>
                </a:solidFill>
                <a:latin typeface="Franklin Gothic Book"/>
                <a:ea typeface="Franklin Gothic Book"/>
                <a:cs typeface="Franklin Gothic Book"/>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solidFill>
                  <a:schemeClr val="tx1"/>
                </a:solidFill>
                <a:latin typeface="Franklin Gothic Book"/>
                <a:ea typeface="Franklin Gothic Book"/>
                <a:cs typeface="Franklin Gothic Book"/>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atin typeface="Franklin Gothic Book"/>
                <a:ea typeface="Franklin Gothic Book"/>
                <a:cs typeface="Franklin Gothic Book"/>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ＭＳ Ｐゴシック" charset="0"/>
                <a:cs typeface="Arial" pitchFamily="34" charset="0"/>
              </a:rPr>
              <a:t>Click to edit Master text styles</a:t>
            </a:r>
          </a:p>
          <a:p>
            <a:pPr marL="179388" marR="0" lvl="1" indent="-179388" algn="l" defTabSz="914400" rtl="0" eaLnBrk="0" fontAlgn="base" latinLnBrk="0" hangingPunct="0">
              <a:lnSpc>
                <a:spcPct val="100000"/>
              </a:lnSpc>
              <a:spcBef>
                <a:spcPts val="0"/>
              </a:spcBef>
              <a:spcAft>
                <a:spcPts val="1200"/>
              </a:spcAft>
              <a:buClrTx/>
              <a:buSzTx/>
              <a:buFont typeface="Arial" charset="0"/>
              <a:buChar char="•"/>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Arial" charset="0"/>
                <a:cs typeface="Arial" pitchFamily="34" charset="0"/>
              </a:rPr>
              <a:t>Second level</a:t>
            </a:r>
          </a:p>
          <a:p>
            <a:pPr marL="360000" marR="0" lvl="2"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Arial" charset="0"/>
                <a:cs typeface="Arial" pitchFamily="34" charset="0"/>
              </a:rPr>
              <a:t>Third level</a:t>
            </a:r>
          </a:p>
          <a:p>
            <a:pPr marL="540000" marR="0" lvl="3"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Arial" charset="0"/>
                <a:cs typeface="Arial" pitchFamily="34" charset="0"/>
              </a:rPr>
              <a:t>Fourth level</a:t>
            </a:r>
          </a:p>
        </p:txBody>
      </p:sp>
    </p:spTree>
    <p:extLst>
      <p:ext uri="{BB962C8B-B14F-4D97-AF65-F5344CB8AC3E}">
        <p14:creationId xmlns:p14="http://schemas.microsoft.com/office/powerpoint/2010/main" val="1040496234"/>
      </p:ext>
    </p:extLst>
  </p:cSld>
  <p:clrMapOvr>
    <a:masterClrMapping/>
  </p:clrMapOvr>
  <p:timing>
    <p:tnLst>
      <p:par>
        <p:cTn id="1" dur="indefinite" restart="never" nodeType="tmRoot"/>
      </p:par>
    </p:tnLst>
  </p:timing>
</p:sldLayout>
</file>

<file path=ppt/slideLayouts/slideLayout222.xml><?xml version="1.0" encoding="utf-8"?>
<p:sldLayout xmlns:a="http://schemas.openxmlformats.org/drawingml/2006/main" xmlns:r="http://schemas.openxmlformats.org/officeDocument/2006/relationships" xmlns:p="http://schemas.openxmlformats.org/presentationml/2006/main" preserve="1" userDrawn="1">
  <p:cSld name="12_Custom Layout">
    <p:spTree>
      <p:nvGrpSpPr>
        <p:cNvPr id="1" name=""/>
        <p:cNvGrpSpPr/>
        <p:nvPr/>
      </p:nvGrpSpPr>
      <p:grpSpPr>
        <a:xfrm>
          <a:off x="0" y="0"/>
          <a:ext cx="0" cy="0"/>
          <a:chOff x="0" y="0"/>
          <a:chExt cx="0" cy="0"/>
        </a:xfrm>
      </p:grpSpPr>
      <p:sp>
        <p:nvSpPr>
          <p:cNvPr id="10" name="Rectangle 9"/>
          <p:cNvSpPr/>
          <p:nvPr userDrawn="1"/>
        </p:nvSpPr>
        <p:spPr>
          <a:xfrm>
            <a:off x="0" y="1800224"/>
            <a:ext cx="9144001" cy="4679775"/>
          </a:xfrm>
          <a:prstGeom prst="rect">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t"/>
          <a:lstStyle/>
          <a:p>
            <a:pPr algn="ctr">
              <a:spcAft>
                <a:spcPts val="600"/>
              </a:spcAft>
            </a:pPr>
            <a:endParaRPr lang="en-US" dirty="0" smtClean="0"/>
          </a:p>
        </p:txBody>
      </p:sp>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15B824C5-775D-4801-8B38-1FD09B3553E0}" type="datetime1">
              <a:rPr lang="en-US" smtClean="0"/>
              <a:t>8/30/2019</a:t>
            </a:fld>
            <a:endParaRPr lang="en-GB" dirty="0"/>
          </a:p>
        </p:txBody>
      </p:sp>
      <p:sp>
        <p:nvSpPr>
          <p:cNvPr id="4" name="Footer Placeholder 3"/>
          <p:cNvSpPr>
            <a:spLocks noGrp="1"/>
          </p:cNvSpPr>
          <p:nvPr>
            <p:ph type="ftr" sz="quarter" idx="11"/>
            <p:custDataLst>
              <p:tags r:id="rId1"/>
            </p:custDataLst>
          </p:nvPr>
        </p:nvSpPr>
        <p:spPr>
          <a:xfrm>
            <a:off x="0" y="6480000"/>
            <a:ext cx="9144000" cy="378000"/>
          </a:xfrm>
        </p:spPr>
        <p:txBody>
          <a:bodyPr/>
          <a:lstStyle>
            <a:lvl1pPr algn="ctr">
              <a:defRPr lang="en-GB" sz="1000" b="0" i="0" u="none">
                <a:solidFill>
                  <a:srgbClr val="FFFFFF"/>
                </a:solidFill>
                <a:latin typeface="Arial"/>
              </a:defRPr>
            </a:lvl1pPr>
          </a:lstStyle>
          <a:p>
            <a:endParaRPr lang="en-GB" b="1"/>
          </a:p>
        </p:txBody>
      </p:sp>
      <p:sp>
        <p:nvSpPr>
          <p:cNvPr id="5" name="Slide Number Placeholder 4"/>
          <p:cNvSpPr>
            <a:spLocks noGrp="1"/>
          </p:cNvSpPr>
          <p:nvPr>
            <p:ph type="sldNum" sz="quarter" idx="12"/>
          </p:nvPr>
        </p:nvSpPr>
        <p:spPr/>
        <p:txBody>
          <a:bodyPr/>
          <a:lstStyle/>
          <a:p>
            <a:fld id="{71F9F866-B438-9445-8D9F-1F8FF6608833}" type="slidenum">
              <a:rPr lang="en-GB" smtClean="0"/>
              <a:pPr/>
              <a:t>‹#›</a:t>
            </a:fld>
            <a:endParaRPr lang="en-GB" dirty="0"/>
          </a:p>
        </p:txBody>
      </p:sp>
      <p:sp>
        <p:nvSpPr>
          <p:cNvPr id="7" name="Oval 6"/>
          <p:cNvSpPr/>
          <p:nvPr userDrawn="1"/>
        </p:nvSpPr>
        <p:spPr>
          <a:xfrm>
            <a:off x="720725" y="2158844"/>
            <a:ext cx="1800225" cy="1800225"/>
          </a:xfrm>
          <a:prstGeom prst="ellipse">
            <a:avLst/>
          </a:prstGeom>
          <a:solidFill>
            <a:schemeClr val="bg1"/>
          </a:solidFill>
          <a:ln w="3175" cmpd="sng">
            <a:noFill/>
          </a:ln>
          <a:effectLst/>
        </p:spPr>
        <p:style>
          <a:lnRef idx="1">
            <a:schemeClr val="accent1"/>
          </a:lnRef>
          <a:fillRef idx="3">
            <a:schemeClr val="accent1"/>
          </a:fillRef>
          <a:effectRef idx="2">
            <a:schemeClr val="accent1"/>
          </a:effectRef>
          <a:fontRef idx="minor">
            <a:schemeClr val="lt1"/>
          </a:fontRef>
        </p:style>
        <p:txBody>
          <a:bodyPr lIns="36000" tIns="36000" rIns="36000" bIns="36000" rtlCol="0" anchor="t"/>
          <a:lstStyle/>
          <a:p>
            <a:pPr>
              <a:spcAft>
                <a:spcPts val="600"/>
              </a:spcAft>
            </a:pPr>
            <a:r>
              <a:rPr lang="en-GB" sz="1300" dirty="0">
                <a:latin typeface="Franklin Gothic Book"/>
                <a:cs typeface="Franklin Gothic Book"/>
              </a:rPr>
              <a:t>Project </a:t>
            </a:r>
            <a:r>
              <a:rPr lang="en-GB" sz="1300" dirty="0" smtClean="0">
                <a:latin typeface="Franklin Gothic Book"/>
                <a:cs typeface="Franklin Gothic Book"/>
              </a:rPr>
              <a:t>Summary</a:t>
            </a:r>
            <a:endParaRPr lang="en-GB" sz="1300" dirty="0">
              <a:latin typeface="Franklin Gothic Book"/>
              <a:cs typeface="Franklin Gothic Book"/>
            </a:endParaRPr>
          </a:p>
        </p:txBody>
      </p:sp>
      <p:sp>
        <p:nvSpPr>
          <p:cNvPr id="8" name="Rounded Rectangle 7"/>
          <p:cNvSpPr/>
          <p:nvPr userDrawn="1"/>
        </p:nvSpPr>
        <p:spPr>
          <a:xfrm>
            <a:off x="720725" y="4319775"/>
            <a:ext cx="1800225" cy="1800225"/>
          </a:xfrm>
          <a:prstGeom prst="roundRect">
            <a:avLst>
              <a:gd name="adj" fmla="val 7738"/>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rtlCol="0" anchor="t"/>
          <a:lstStyle/>
          <a:p>
            <a:pPr algn="ctr">
              <a:spcAft>
                <a:spcPts val="600"/>
              </a:spcAft>
            </a:pPr>
            <a:endParaRPr lang="en-US" dirty="0" smtClean="0"/>
          </a:p>
        </p:txBody>
      </p:sp>
      <p:sp>
        <p:nvSpPr>
          <p:cNvPr id="9" name="Round Same Side Corner Rectangle 8"/>
          <p:cNvSpPr/>
          <p:nvPr userDrawn="1"/>
        </p:nvSpPr>
        <p:spPr>
          <a:xfrm>
            <a:off x="5038724" y="2158844"/>
            <a:ext cx="3600845" cy="4311806"/>
          </a:xfrm>
          <a:prstGeom prst="round2SameRect">
            <a:avLst>
              <a:gd name="adj1" fmla="val 3720"/>
              <a:gd name="adj2" fmla="val 0"/>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rtlCol="0" anchor="t"/>
          <a:lstStyle/>
          <a:p>
            <a:pPr algn="ctr">
              <a:spcAft>
                <a:spcPts val="600"/>
              </a:spcAft>
            </a:pPr>
            <a:endParaRPr lang="en-US" dirty="0" smtClean="0"/>
          </a:p>
        </p:txBody>
      </p:sp>
      <p:sp>
        <p:nvSpPr>
          <p:cNvPr id="12"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4"/>
          </p:nvPr>
        </p:nvSpPr>
        <p:spPr>
          <a:xfrm>
            <a:off x="2878135" y="2160588"/>
            <a:ext cx="1800226" cy="4310062"/>
          </a:xfrm>
          <a:prstGeom prst="round2SameRect">
            <a:avLst>
              <a:gd name="adj1" fmla="val 10230"/>
              <a:gd name="adj2" fmla="val 0"/>
            </a:avLst>
          </a:prstGeom>
        </p:spPr>
        <p:txBody>
          <a:bodyPr/>
          <a:lstStyle/>
          <a:p>
            <a:pPr lvl="0"/>
            <a:r>
              <a:rPr lang="en-US" noProof="0" dirty="0" smtClean="0"/>
              <a:t>Click icon to add picture</a:t>
            </a:r>
            <a:endParaRPr lang="en-GB" noProof="0" dirty="0"/>
          </a:p>
        </p:txBody>
      </p:sp>
    </p:spTree>
    <p:extLst>
      <p:ext uri="{BB962C8B-B14F-4D97-AF65-F5344CB8AC3E}">
        <p14:creationId xmlns:p14="http://schemas.microsoft.com/office/powerpoint/2010/main" val="3760372073"/>
      </p:ext>
    </p:extLst>
  </p:cSld>
  <p:clrMapOvr>
    <a:masterClrMapping/>
  </p:clrMapOvr>
  <p:timing>
    <p:tnLst>
      <p:par>
        <p:cTn id="1" dur="indefinite" restart="never" nodeType="tmRoot"/>
      </p:par>
    </p:tnLst>
  </p:timing>
</p:sldLayout>
</file>

<file path=ppt/slideLayouts/slideLayout223.xml><?xml version="1.0" encoding="utf-8"?>
<p:sldLayout xmlns:a="http://schemas.openxmlformats.org/drawingml/2006/main" xmlns:r="http://schemas.openxmlformats.org/officeDocument/2006/relationships" xmlns:p="http://schemas.openxmlformats.org/presentationml/2006/main" preserve="1" userDrawn="1">
  <p:cSld name="14_Custom Layout">
    <p:spTree>
      <p:nvGrpSpPr>
        <p:cNvPr id="1" name=""/>
        <p:cNvGrpSpPr/>
        <p:nvPr/>
      </p:nvGrpSpPr>
      <p:grpSpPr>
        <a:xfrm>
          <a:off x="0" y="0"/>
          <a:ext cx="0" cy="0"/>
          <a:chOff x="0" y="0"/>
          <a:chExt cx="0" cy="0"/>
        </a:xfrm>
      </p:grpSpPr>
      <p:sp>
        <p:nvSpPr>
          <p:cNvPr id="10" name="Rectangle 9"/>
          <p:cNvSpPr/>
          <p:nvPr userDrawn="1"/>
        </p:nvSpPr>
        <p:spPr>
          <a:xfrm>
            <a:off x="0" y="1800225"/>
            <a:ext cx="9144001" cy="4679775"/>
          </a:xfrm>
          <a:prstGeom prst="rect">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t"/>
          <a:lstStyle/>
          <a:p>
            <a:pPr algn="ctr">
              <a:spcAft>
                <a:spcPts val="600"/>
              </a:spcAft>
            </a:pPr>
            <a:endParaRPr lang="en-US" dirty="0" smtClean="0"/>
          </a:p>
        </p:txBody>
      </p:sp>
      <p:sp>
        <p:nvSpPr>
          <p:cNvPr id="11"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4"/>
          </p:nvPr>
        </p:nvSpPr>
        <p:spPr>
          <a:xfrm>
            <a:off x="720725" y="4319588"/>
            <a:ext cx="3957636" cy="2151062"/>
          </a:xfrm>
          <a:prstGeom prst="round2SameRect">
            <a:avLst>
              <a:gd name="adj1" fmla="val 10230"/>
              <a:gd name="adj2" fmla="val 0"/>
            </a:avLst>
          </a:prstGeom>
        </p:spPr>
        <p:txBody>
          <a:bodyPr/>
          <a:lstStyle/>
          <a:p>
            <a:pPr lvl="0"/>
            <a:r>
              <a:rPr lang="en-US" noProof="0" dirty="0" smtClean="0"/>
              <a:t>Click icon to add picture</a:t>
            </a:r>
            <a:endParaRPr lang="en-GB" noProof="0" dirty="0"/>
          </a:p>
        </p:txBody>
      </p:sp>
      <p:sp>
        <p:nvSpPr>
          <p:cNvPr id="2" name="Title 1"/>
          <p:cNvSpPr>
            <a:spLocks noGrp="1"/>
          </p:cNvSpPr>
          <p:nvPr>
            <p:ph type="title"/>
          </p:nvPr>
        </p:nvSpPr>
        <p:spPr/>
        <p:txBody>
          <a:bodyPr/>
          <a:lstStyle>
            <a:lvl1pPr>
              <a:defRPr>
                <a:latin typeface="Bodoni MT" panose="02070603080606020203" pitchFamily="18" charset="0"/>
              </a:defRPr>
            </a:lvl1pPr>
          </a:lstStyle>
          <a:p>
            <a:r>
              <a:rPr lang="en-GB" dirty="0" smtClean="0"/>
              <a:t>Click to edit Master title style</a:t>
            </a:r>
            <a:endParaRPr lang="en-US" dirty="0"/>
          </a:p>
        </p:txBody>
      </p:sp>
      <p:sp>
        <p:nvSpPr>
          <p:cNvPr id="3" name="Date Placeholder 2"/>
          <p:cNvSpPr>
            <a:spLocks noGrp="1"/>
          </p:cNvSpPr>
          <p:nvPr>
            <p:ph type="dt" sz="half" idx="10"/>
          </p:nvPr>
        </p:nvSpPr>
        <p:spPr/>
        <p:txBody>
          <a:bodyPr/>
          <a:lstStyle/>
          <a:p>
            <a:fld id="{CD12D925-0BAA-44BB-B3EF-B34B3127D2F8}" type="datetime1">
              <a:rPr lang="en-US" smtClean="0"/>
              <a:t>8/30/2019</a:t>
            </a:fld>
            <a:endParaRPr lang="en-GB" dirty="0"/>
          </a:p>
        </p:txBody>
      </p:sp>
      <p:sp>
        <p:nvSpPr>
          <p:cNvPr id="4" name="Footer Placeholder 3"/>
          <p:cNvSpPr>
            <a:spLocks noGrp="1"/>
          </p:cNvSpPr>
          <p:nvPr>
            <p:ph type="ftr" sz="quarter" idx="11"/>
            <p:custDataLst>
              <p:tags r:id="rId1"/>
            </p:custDataLst>
          </p:nvPr>
        </p:nvSpPr>
        <p:spPr>
          <a:xfrm>
            <a:off x="0" y="6480000"/>
            <a:ext cx="9144000" cy="378000"/>
          </a:xfrm>
        </p:spPr>
        <p:txBody>
          <a:bodyPr/>
          <a:lstStyle>
            <a:lvl1pPr algn="ctr">
              <a:defRPr lang="en-GB" sz="1000" b="0" i="0" u="none">
                <a:solidFill>
                  <a:srgbClr val="FFFFFF"/>
                </a:solidFill>
                <a:latin typeface="Arial"/>
              </a:defRPr>
            </a:lvl1pPr>
          </a:lstStyle>
          <a:p>
            <a:endParaRPr lang="en-GB" b="1"/>
          </a:p>
        </p:txBody>
      </p:sp>
      <p:sp>
        <p:nvSpPr>
          <p:cNvPr id="5" name="Slide Number Placeholder 4"/>
          <p:cNvSpPr>
            <a:spLocks noGrp="1"/>
          </p:cNvSpPr>
          <p:nvPr>
            <p:ph type="sldNum" sz="quarter" idx="12"/>
          </p:nvPr>
        </p:nvSpPr>
        <p:spPr/>
        <p:txBody>
          <a:bodyPr/>
          <a:lstStyle/>
          <a:p>
            <a:fld id="{71F9F866-B438-9445-8D9F-1F8FF6608833}" type="slidenum">
              <a:rPr lang="en-GB" smtClean="0"/>
              <a:pPr/>
              <a:t>‹#›</a:t>
            </a:fld>
            <a:endParaRPr lang="en-GB" dirty="0"/>
          </a:p>
        </p:txBody>
      </p:sp>
      <p:sp>
        <p:nvSpPr>
          <p:cNvPr id="7" name="Oval 6"/>
          <p:cNvSpPr/>
          <p:nvPr userDrawn="1"/>
        </p:nvSpPr>
        <p:spPr>
          <a:xfrm>
            <a:off x="720725" y="2158844"/>
            <a:ext cx="1800225" cy="1800225"/>
          </a:xfrm>
          <a:prstGeom prst="ellipse">
            <a:avLst/>
          </a:prstGeom>
          <a:solidFill>
            <a:schemeClr val="bg1"/>
          </a:solidFill>
          <a:ln w="3175" cmpd="sng">
            <a:noFill/>
          </a:ln>
          <a:effectLst/>
        </p:spPr>
        <p:style>
          <a:lnRef idx="1">
            <a:schemeClr val="accent1"/>
          </a:lnRef>
          <a:fillRef idx="3">
            <a:schemeClr val="accent1"/>
          </a:fillRef>
          <a:effectRef idx="2">
            <a:schemeClr val="accent1"/>
          </a:effectRef>
          <a:fontRef idx="minor">
            <a:schemeClr val="lt1"/>
          </a:fontRef>
        </p:style>
        <p:txBody>
          <a:bodyPr lIns="36000" tIns="36000" rIns="36000" bIns="36000" rtlCol="0" anchor="t"/>
          <a:lstStyle/>
          <a:p>
            <a:pPr>
              <a:spcAft>
                <a:spcPts val="600"/>
              </a:spcAft>
            </a:pPr>
            <a:r>
              <a:rPr lang="en-GB" sz="1300" dirty="0">
                <a:latin typeface="Franklin Gothic Book"/>
                <a:cs typeface="Franklin Gothic Book"/>
              </a:rPr>
              <a:t>Project </a:t>
            </a:r>
            <a:r>
              <a:rPr lang="en-GB" sz="1300" dirty="0" smtClean="0">
                <a:latin typeface="Franklin Gothic Book"/>
                <a:cs typeface="Franklin Gothic Book"/>
              </a:rPr>
              <a:t>Summary</a:t>
            </a:r>
            <a:endParaRPr lang="en-GB" sz="1300" dirty="0">
              <a:latin typeface="Franklin Gothic Book"/>
              <a:cs typeface="Franklin Gothic Book"/>
            </a:endParaRPr>
          </a:p>
        </p:txBody>
      </p:sp>
      <p:sp>
        <p:nvSpPr>
          <p:cNvPr id="8" name="Rounded Rectangle 7"/>
          <p:cNvSpPr/>
          <p:nvPr userDrawn="1"/>
        </p:nvSpPr>
        <p:spPr>
          <a:xfrm>
            <a:off x="2878136" y="2158844"/>
            <a:ext cx="1800225" cy="1800225"/>
          </a:xfrm>
          <a:prstGeom prst="roundRect">
            <a:avLst>
              <a:gd name="adj" fmla="val 7738"/>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rtlCol="0" anchor="t"/>
          <a:lstStyle/>
          <a:p>
            <a:pPr algn="ctr">
              <a:spcAft>
                <a:spcPts val="600"/>
              </a:spcAft>
            </a:pPr>
            <a:endParaRPr lang="en-US" dirty="0" smtClean="0"/>
          </a:p>
        </p:txBody>
      </p:sp>
      <p:sp>
        <p:nvSpPr>
          <p:cNvPr id="9" name="Round Same Side Corner Rectangle 8"/>
          <p:cNvSpPr/>
          <p:nvPr userDrawn="1"/>
        </p:nvSpPr>
        <p:spPr>
          <a:xfrm>
            <a:off x="5038724" y="2158844"/>
            <a:ext cx="3600845" cy="4311806"/>
          </a:xfrm>
          <a:prstGeom prst="round2SameRect">
            <a:avLst>
              <a:gd name="adj1" fmla="val 3720"/>
              <a:gd name="adj2" fmla="val 0"/>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rtlCol="0" anchor="t"/>
          <a:lstStyle/>
          <a:p>
            <a:pPr algn="ctr">
              <a:spcAft>
                <a:spcPts val="600"/>
              </a:spcAft>
            </a:pPr>
            <a:endParaRPr lang="en-US" dirty="0" smtClean="0"/>
          </a:p>
        </p:txBody>
      </p:sp>
    </p:spTree>
    <p:extLst>
      <p:ext uri="{BB962C8B-B14F-4D97-AF65-F5344CB8AC3E}">
        <p14:creationId xmlns:p14="http://schemas.microsoft.com/office/powerpoint/2010/main" val="4121067681"/>
      </p:ext>
    </p:extLst>
  </p:cSld>
  <p:clrMapOvr>
    <a:masterClrMapping/>
  </p:clrMapOvr>
  <p:timing>
    <p:tnLst>
      <p:par>
        <p:cTn id="1" dur="indefinite" restart="never" nodeType="tmRoot"/>
      </p:par>
    </p:tnLst>
  </p:timing>
</p:sldLayout>
</file>

<file path=ppt/slideLayouts/slideLayout224.xml><?xml version="1.0" encoding="utf-8"?>
<p:sldLayout xmlns:a="http://schemas.openxmlformats.org/drawingml/2006/main" xmlns:r="http://schemas.openxmlformats.org/officeDocument/2006/relationships" xmlns:p="http://schemas.openxmlformats.org/presentationml/2006/main" preserve="1" userDrawn="1">
  <p:cSld name="Smart graphic">
    <p:spTree>
      <p:nvGrpSpPr>
        <p:cNvPr id="1" name=""/>
        <p:cNvGrpSpPr/>
        <p:nvPr/>
      </p:nvGrpSpPr>
      <p:grpSpPr>
        <a:xfrm>
          <a:off x="0" y="0"/>
          <a:ext cx="0" cy="0"/>
          <a:chOff x="0" y="0"/>
          <a:chExt cx="0" cy="0"/>
        </a:xfrm>
      </p:grpSpPr>
      <p:sp>
        <p:nvSpPr>
          <p:cNvPr id="4" name="Round Same Side Corner Rectangle 3"/>
          <p:cNvSpPr/>
          <p:nvPr userDrawn="1"/>
        </p:nvSpPr>
        <p:spPr>
          <a:xfrm>
            <a:off x="358773" y="1803401"/>
            <a:ext cx="8280795" cy="4657724"/>
          </a:xfrm>
          <a:prstGeom prst="round2SameRect">
            <a:avLst>
              <a:gd name="adj1" fmla="val 2778"/>
              <a:gd name="adj2" fmla="val 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Aft>
                <a:spcPct val="50000"/>
              </a:spcAft>
              <a:defRPr/>
            </a:pPr>
            <a:endParaRPr lang="en-GB" dirty="0">
              <a:latin typeface="Franklin Gothic Book"/>
            </a:endParaRPr>
          </a:p>
        </p:txBody>
      </p:sp>
      <p:sp>
        <p:nvSpPr>
          <p:cNvPr id="2" name="Title 1" descr="Ideally your title should fit on one line." title="Slide title"/>
          <p:cNvSpPr>
            <a:spLocks noGrp="1"/>
          </p:cNvSpPr>
          <p:nvPr>
            <p:ph type="title"/>
          </p:nvPr>
        </p:nvSpPr>
        <p:spPr/>
        <p:txBody>
          <a:bodyPr/>
          <a:lstStyle/>
          <a:p>
            <a:r>
              <a:rPr lang="en-US" smtClean="0"/>
              <a:t>Click to edit Master title style</a:t>
            </a:r>
            <a:endParaRPr lang="en-GB"/>
          </a:p>
        </p:txBody>
      </p:sp>
      <p:sp>
        <p:nvSpPr>
          <p:cNvPr id="7" name="SmartArt Placeholder 6" descr="SmartArt can be a very easy way to create decent looking graphics. Use the templates as they will quickly restyle your text and apply the correct colours. &#10;Try several options to see which one fits your content best.&#10;Just don't over do it." title="SmartArt"/>
          <p:cNvSpPr>
            <a:spLocks noGrp="1"/>
          </p:cNvSpPr>
          <p:nvPr>
            <p:ph type="dgm" sz="quarter" idx="13"/>
          </p:nvPr>
        </p:nvSpPr>
        <p:spPr>
          <a:xfrm>
            <a:off x="719136" y="2168526"/>
            <a:ext cx="7560432" cy="3951474"/>
          </a:xfrm>
          <a:prstGeom prst="rect">
            <a:avLst/>
          </a:prstGeom>
        </p:spPr>
        <p:txBody>
          <a:bodyPr/>
          <a:lstStyle/>
          <a:p>
            <a:pPr lvl="0"/>
            <a:r>
              <a:rPr lang="en-US" noProof="0" dirty="0" smtClean="0"/>
              <a:t>Click icon to add SmartArt graphic</a:t>
            </a:r>
            <a:endParaRPr lang="en-GB" noProof="0" dirty="0"/>
          </a:p>
        </p:txBody>
      </p:sp>
      <p:cxnSp>
        <p:nvCxnSpPr>
          <p:cNvPr id="98" name="Straight Connector 97"/>
          <p:cNvCxnSpPr/>
          <p:nvPr userDrawn="1"/>
        </p:nvCxnSpPr>
        <p:spPr>
          <a:xfrm>
            <a:off x="-3084" y="1709193"/>
            <a:ext cx="9147084" cy="0"/>
          </a:xfrm>
          <a:prstGeom prst="line">
            <a:avLst/>
          </a:prstGeom>
          <a:ln w="3175">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99"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733ED5CE-F594-4760-A505-B3260FC92E2D}" type="datetime1">
              <a:rPr lang="en-US" smtClean="0"/>
              <a:t>8/30/2019</a:t>
            </a:fld>
            <a:endParaRPr lang="en-GB" dirty="0"/>
          </a:p>
        </p:txBody>
      </p:sp>
      <p:sp>
        <p:nvSpPr>
          <p:cNvPr id="100"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103"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Tree>
    <p:extLst>
      <p:ext uri="{BB962C8B-B14F-4D97-AF65-F5344CB8AC3E}">
        <p14:creationId xmlns:p14="http://schemas.microsoft.com/office/powerpoint/2010/main" val="3336543419"/>
      </p:ext>
    </p:extLst>
  </p:cSld>
  <p:clrMapOvr>
    <a:masterClrMapping/>
  </p:clrMapOvr>
  <p:timing>
    <p:tnLst>
      <p:par>
        <p:cTn id="1" dur="indefinite" restart="never" nodeType="tmRoot"/>
      </p:par>
    </p:tnLst>
  </p:timing>
</p:sldLayout>
</file>

<file path=ppt/slideLayouts/slideLayout225.xml><?xml version="1.0" encoding="utf-8"?>
<p:sldLayout xmlns:a="http://schemas.openxmlformats.org/drawingml/2006/main" xmlns:r="http://schemas.openxmlformats.org/officeDocument/2006/relationships" xmlns:p="http://schemas.openxmlformats.org/presentationml/2006/main" preserve="1" userDrawn="1">
  <p:cSld name="Title - standard non-animated">
    <p:spTree>
      <p:nvGrpSpPr>
        <p:cNvPr id="1" name=""/>
        <p:cNvGrpSpPr/>
        <p:nvPr/>
      </p:nvGrpSpPr>
      <p:grpSpPr>
        <a:xfrm>
          <a:off x="0" y="0"/>
          <a:ext cx="0" cy="0"/>
          <a:chOff x="0" y="0"/>
          <a:chExt cx="0" cy="0"/>
        </a:xfrm>
      </p:grpSpPr>
      <p:sp>
        <p:nvSpPr>
          <p:cNvPr id="3" name="Rectangle 2"/>
          <p:cNvSpPr/>
          <p:nvPr userDrawn="1"/>
        </p:nvSpPr>
        <p:spPr>
          <a:xfrm>
            <a:off x="0" y="0"/>
            <a:ext cx="9144000" cy="6858000"/>
          </a:xfrm>
          <a:prstGeom prst="rect">
            <a:avLst/>
          </a:prstGeom>
          <a:gradFill flip="none" rotWithShape="1">
            <a:gsLst>
              <a:gs pos="0">
                <a:schemeClr val="accent2">
                  <a:lumMod val="50000"/>
                </a:schemeClr>
              </a:gs>
              <a:gs pos="22000">
                <a:schemeClr val="accent2"/>
              </a:gs>
              <a:gs pos="69000">
                <a:schemeClr val="tx2"/>
              </a:gs>
            </a:gsLst>
            <a:path path="circle">
              <a:fillToRect l="100000" t="100000"/>
            </a:path>
            <a:tileRect r="-100000" b="-100000"/>
          </a:gra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Franklin Gothic Book"/>
            </a:endParaRPr>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587" y="4407789"/>
            <a:ext cx="9144000" cy="2176272"/>
          </a:xfrm>
          <a:prstGeom prst="rect">
            <a:avLst/>
          </a:prstGeom>
        </p:spPr>
      </p:pic>
      <p:sp>
        <p:nvSpPr>
          <p:cNvPr id="70" name="Title 1"/>
          <p:cNvSpPr>
            <a:spLocks noGrp="1"/>
          </p:cNvSpPr>
          <p:nvPr>
            <p:ph type="title" hasCustomPrompt="1"/>
          </p:nvPr>
        </p:nvSpPr>
        <p:spPr>
          <a:xfrm>
            <a:off x="719134" y="4893126"/>
            <a:ext cx="6291266" cy="727534"/>
          </a:xfrm>
        </p:spPr>
        <p:txBody>
          <a:bodyPr anchor="b">
            <a:normAutofit/>
          </a:bodyPr>
          <a:lstStyle>
            <a:lvl1pPr>
              <a:defRPr sz="3200" baseline="0"/>
            </a:lvl1pPr>
          </a:lstStyle>
          <a:p>
            <a:r>
              <a:rPr lang="en-US" dirty="0" smtClean="0"/>
              <a:t>Presentation title</a:t>
            </a:r>
            <a:endParaRPr lang="en-US" dirty="0"/>
          </a:p>
        </p:txBody>
      </p:sp>
      <p:sp>
        <p:nvSpPr>
          <p:cNvPr id="5" name="Text Placeholder 4"/>
          <p:cNvSpPr>
            <a:spLocks noGrp="1"/>
          </p:cNvSpPr>
          <p:nvPr>
            <p:ph type="body" sz="quarter" idx="10" hasCustomPrompt="1"/>
          </p:nvPr>
        </p:nvSpPr>
        <p:spPr>
          <a:xfrm>
            <a:off x="719138" y="5731785"/>
            <a:ext cx="6127750" cy="609600"/>
          </a:xfrm>
        </p:spPr>
        <p:txBody>
          <a:bodyPr/>
          <a:lstStyle>
            <a:lvl1pPr>
              <a:spcAft>
                <a:spcPts val="0"/>
              </a:spcAft>
              <a:defRPr>
                <a:solidFill>
                  <a:srgbClr val="00AE9E"/>
                </a:solidFill>
                <a:latin typeface="Bodoni MT" panose="02070603080606020203" pitchFamily="18" charset="0"/>
              </a:defRPr>
            </a:lvl1pPr>
          </a:lstStyle>
          <a:p>
            <a:pPr lvl="0"/>
            <a:r>
              <a:rPr lang="en-US" dirty="0" smtClean="0"/>
              <a:t>Presenter name</a:t>
            </a:r>
          </a:p>
          <a:p>
            <a:pPr lvl="0"/>
            <a:r>
              <a:rPr lang="en-US" dirty="0" smtClean="0"/>
              <a:t>Event name</a:t>
            </a:r>
          </a:p>
        </p:txBody>
      </p:sp>
    </p:spTree>
    <p:extLst>
      <p:ext uri="{BB962C8B-B14F-4D97-AF65-F5344CB8AC3E}">
        <p14:creationId xmlns:p14="http://schemas.microsoft.com/office/powerpoint/2010/main" val="4193029773"/>
      </p:ext>
    </p:extLst>
  </p:cSld>
  <p:clrMapOvr>
    <a:masterClrMapping/>
  </p:clrMapOvr>
  <p:timing>
    <p:tnLst>
      <p:par>
        <p:cTn id="1" dur="indefinite" restart="never" nodeType="tmRoot"/>
      </p:par>
    </p:tnLst>
  </p:timing>
</p:sldLayout>
</file>

<file path=ppt/slideLayouts/slideLayout226.xml><?xml version="1.0" encoding="utf-8"?>
<p:sldLayout xmlns:a="http://schemas.openxmlformats.org/drawingml/2006/main" xmlns:r="http://schemas.openxmlformats.org/officeDocument/2006/relationships" xmlns:p="http://schemas.openxmlformats.org/presentationml/2006/main" type="chartAndTx" preserve="1">
  <p:cSld name="Title, Ch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619125" y="290513"/>
            <a:ext cx="6391275" cy="635000"/>
          </a:xfrm>
        </p:spPr>
        <p:txBody>
          <a:bodyPr/>
          <a:lstStyle/>
          <a:p>
            <a:r>
              <a:rPr lang="en-US" smtClean="0"/>
              <a:t>Click to edit Master title style</a:t>
            </a:r>
            <a:endParaRPr lang="en-GB"/>
          </a:p>
        </p:txBody>
      </p:sp>
      <p:sp>
        <p:nvSpPr>
          <p:cNvPr id="3" name="Chart Placeholder 2"/>
          <p:cNvSpPr>
            <a:spLocks noGrp="1"/>
          </p:cNvSpPr>
          <p:nvPr>
            <p:ph type="chart" sz="half" idx="1"/>
          </p:nvPr>
        </p:nvSpPr>
        <p:spPr>
          <a:xfrm>
            <a:off x="966788" y="1546225"/>
            <a:ext cx="3656012" cy="5092700"/>
          </a:xfrm>
        </p:spPr>
        <p:txBody>
          <a:bodyPr/>
          <a:lstStyle/>
          <a:p>
            <a:pPr lvl="0"/>
            <a:endParaRPr lang="en-GB" noProof="0"/>
          </a:p>
        </p:txBody>
      </p:sp>
      <p:sp>
        <p:nvSpPr>
          <p:cNvPr id="4" name="Text Placeholder 3"/>
          <p:cNvSpPr>
            <a:spLocks noGrp="1"/>
          </p:cNvSpPr>
          <p:nvPr>
            <p:ph type="body" sz="half" idx="2"/>
          </p:nvPr>
        </p:nvSpPr>
        <p:spPr>
          <a:xfrm>
            <a:off x="4775200" y="1546225"/>
            <a:ext cx="3657600" cy="5092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fld id="{1571E34D-4070-487E-9306-7F5A4B8DD072}" type="datetime1">
              <a:rPr lang="en-US" smtClean="0"/>
              <a:t>8/30/2019</a:t>
            </a:fld>
            <a:endParaRPr lang="en-GB"/>
          </a:p>
        </p:txBody>
      </p:sp>
    </p:spTree>
    <p:extLst>
      <p:ext uri="{BB962C8B-B14F-4D97-AF65-F5344CB8AC3E}">
        <p14:creationId xmlns:p14="http://schemas.microsoft.com/office/powerpoint/2010/main" val="1646289718"/>
      </p:ext>
    </p:extLst>
  </p:cSld>
  <p:clrMapOvr>
    <a:masterClrMapping/>
  </p:clrMapOvr>
  <p:timing>
    <p:tnLst>
      <p:par>
        <p:cTn id="1" dur="indefinite" restart="never" nodeType="tmRoot"/>
      </p:par>
    </p:tnLst>
  </p:timing>
</p:sldLayout>
</file>

<file path=ppt/slideLayouts/slideLayout227.xml><?xml version="1.0" encoding="utf-8"?>
<p:sldLayout xmlns:a="http://schemas.openxmlformats.org/drawingml/2006/main" xmlns:r="http://schemas.openxmlformats.org/officeDocument/2006/relationships" xmlns:p="http://schemas.openxmlformats.org/presentationml/2006/main" preserve="1" userDrawn="1">
  <p:cSld name="Smart graphic">
    <p:spTree>
      <p:nvGrpSpPr>
        <p:cNvPr id="1" name=""/>
        <p:cNvGrpSpPr/>
        <p:nvPr/>
      </p:nvGrpSpPr>
      <p:grpSpPr>
        <a:xfrm>
          <a:off x="0" y="0"/>
          <a:ext cx="0" cy="0"/>
          <a:chOff x="0" y="0"/>
          <a:chExt cx="0" cy="0"/>
        </a:xfrm>
      </p:grpSpPr>
      <p:sp>
        <p:nvSpPr>
          <p:cNvPr id="4" name="Round Same Side Corner Rectangle 3"/>
          <p:cNvSpPr/>
          <p:nvPr userDrawn="1"/>
        </p:nvSpPr>
        <p:spPr>
          <a:xfrm>
            <a:off x="358773" y="1803401"/>
            <a:ext cx="8280795" cy="4657724"/>
          </a:xfrm>
          <a:prstGeom prst="round2SameRect">
            <a:avLst>
              <a:gd name="adj1" fmla="val 2778"/>
              <a:gd name="adj2" fmla="val 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Aft>
                <a:spcPct val="50000"/>
              </a:spcAft>
              <a:defRPr/>
            </a:pPr>
            <a:endParaRPr lang="en-GB" dirty="0">
              <a:latin typeface="Franklin Gothic Book"/>
            </a:endParaRPr>
          </a:p>
        </p:txBody>
      </p:sp>
      <p:sp>
        <p:nvSpPr>
          <p:cNvPr id="2" name="Title 1" descr="Ideally your title should fit on one line." title="Slide title"/>
          <p:cNvSpPr>
            <a:spLocks noGrp="1"/>
          </p:cNvSpPr>
          <p:nvPr>
            <p:ph type="title"/>
          </p:nvPr>
        </p:nvSpPr>
        <p:spPr/>
        <p:txBody>
          <a:bodyPr/>
          <a:lstStyle/>
          <a:p>
            <a:r>
              <a:rPr lang="en-US" smtClean="0"/>
              <a:t>Click to edit Master title style</a:t>
            </a:r>
            <a:endParaRPr lang="en-GB"/>
          </a:p>
        </p:txBody>
      </p:sp>
      <p:sp>
        <p:nvSpPr>
          <p:cNvPr id="7" name="SmartArt Placeholder 6" descr="SmartArt can be a very easy way to create decent looking graphics. Use the templates as they will quickly restyle your text and apply the correct colours. &#10;Try several options to see which one fits your content best.&#10;Just don't over do it." title="SmartArt"/>
          <p:cNvSpPr>
            <a:spLocks noGrp="1"/>
          </p:cNvSpPr>
          <p:nvPr>
            <p:ph type="dgm" sz="quarter" idx="13"/>
          </p:nvPr>
        </p:nvSpPr>
        <p:spPr>
          <a:xfrm>
            <a:off x="719136" y="2168526"/>
            <a:ext cx="7560432" cy="3951474"/>
          </a:xfrm>
          <a:prstGeom prst="rect">
            <a:avLst/>
          </a:prstGeom>
        </p:spPr>
        <p:txBody>
          <a:bodyPr/>
          <a:lstStyle/>
          <a:p>
            <a:pPr lvl="0"/>
            <a:r>
              <a:rPr lang="en-US" noProof="0" dirty="0" smtClean="0"/>
              <a:t>Click icon to add SmartArt graphic</a:t>
            </a:r>
            <a:endParaRPr lang="en-GB" noProof="0" dirty="0"/>
          </a:p>
        </p:txBody>
      </p:sp>
      <p:cxnSp>
        <p:nvCxnSpPr>
          <p:cNvPr id="98" name="Straight Connector 97"/>
          <p:cNvCxnSpPr/>
          <p:nvPr userDrawn="1"/>
        </p:nvCxnSpPr>
        <p:spPr>
          <a:xfrm>
            <a:off x="-3084" y="1709193"/>
            <a:ext cx="9147084" cy="0"/>
          </a:xfrm>
          <a:prstGeom prst="line">
            <a:avLst/>
          </a:prstGeom>
          <a:ln w="3175">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99"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D0395FB5-0226-4DA7-9417-897E565FE4F2}" type="datetime1">
              <a:rPr lang="en-US" smtClean="0"/>
              <a:t>8/30/2019</a:t>
            </a:fld>
            <a:endParaRPr lang="en-GB" dirty="0"/>
          </a:p>
        </p:txBody>
      </p:sp>
      <p:sp>
        <p:nvSpPr>
          <p:cNvPr id="100"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103"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Tree>
    <p:extLst>
      <p:ext uri="{BB962C8B-B14F-4D97-AF65-F5344CB8AC3E}">
        <p14:creationId xmlns:p14="http://schemas.microsoft.com/office/powerpoint/2010/main" val="3756427377"/>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49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E68B8EC-4CEA-474E-A20E-F9F0455ED58F}" type="datetime1">
              <a:rPr lang="en-US" smtClean="0"/>
              <a:t>8/30/2019</a:t>
            </a:fld>
            <a:endParaRPr lang="en-GB" dirty="0"/>
          </a:p>
        </p:txBody>
      </p:sp>
      <p:sp>
        <p:nvSpPr>
          <p:cNvPr id="4" name="Footer Placeholder 3"/>
          <p:cNvSpPr>
            <a:spLocks noGrp="1"/>
          </p:cNvSpPr>
          <p:nvPr>
            <p:ph type="ftr" sz="quarter" idx="11"/>
          </p:nvPr>
        </p:nvSpPr>
        <p:spPr>
          <a:xfrm>
            <a:off x="0" y="6480000"/>
            <a:ext cx="9144000" cy="378000"/>
          </a:xfrm>
        </p:spPr>
        <p:txBody>
          <a:bodyPr/>
          <a:lstStyle>
            <a:lvl1pPr algn="ctr">
              <a:defRPr lang="en-GB"/>
            </a:lvl1pPr>
          </a:lstStyle>
          <a:p>
            <a:endParaRPr lang="en-GB"/>
          </a:p>
        </p:txBody>
      </p:sp>
      <p:sp>
        <p:nvSpPr>
          <p:cNvPr id="5" name="Slide Number Placeholder 4"/>
          <p:cNvSpPr>
            <a:spLocks noGrp="1"/>
          </p:cNvSpPr>
          <p:nvPr>
            <p:ph type="sldNum" sz="quarter" idx="12"/>
          </p:nvPr>
        </p:nvSpPr>
        <p:spPr/>
        <p:txBody>
          <a:bodyPr/>
          <a:lstStyle/>
          <a:p>
            <a:fld id="{71F9F866-B438-9445-8D9F-1F8FF6608833}" type="slidenum">
              <a:rPr lang="en-GB" smtClean="0"/>
              <a:pPr/>
              <a:t>‹#›</a:t>
            </a:fld>
            <a:endParaRPr lang="en-GB" dirty="0"/>
          </a:p>
        </p:txBody>
      </p:sp>
      <p:sp>
        <p:nvSpPr>
          <p:cNvPr id="6" name="Rectangle 5"/>
          <p:cNvSpPr/>
          <p:nvPr userDrawn="1"/>
        </p:nvSpPr>
        <p:spPr>
          <a:xfrm>
            <a:off x="0" y="0"/>
            <a:ext cx="9144000" cy="6858000"/>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7000" dirty="0" smtClean="0">
                <a:latin typeface="Franklin Gothic Book"/>
              </a:rPr>
              <a:t>Layouts</a:t>
            </a:r>
            <a:r>
              <a:rPr lang="en-US" sz="7000" baseline="0" dirty="0" smtClean="0">
                <a:latin typeface="Franklin Gothic Book"/>
              </a:rPr>
              <a:t> for</a:t>
            </a:r>
            <a:br>
              <a:rPr lang="en-US" sz="7000" baseline="0" dirty="0" smtClean="0">
                <a:latin typeface="Franklin Gothic Book"/>
              </a:rPr>
            </a:br>
            <a:r>
              <a:rPr lang="en-US" sz="7000" baseline="0" dirty="0" smtClean="0">
                <a:latin typeface="Franklin Gothic Book"/>
              </a:rPr>
              <a:t>images</a:t>
            </a:r>
            <a:endParaRPr lang="en-US" sz="7000" dirty="0">
              <a:latin typeface="Franklin Gothic Book"/>
            </a:endParaRPr>
          </a:p>
        </p:txBody>
      </p:sp>
      <p:grpSp>
        <p:nvGrpSpPr>
          <p:cNvPr id="7" name="Group 6"/>
          <p:cNvGrpSpPr/>
          <p:nvPr userDrawn="1"/>
        </p:nvGrpSpPr>
        <p:grpSpPr>
          <a:xfrm>
            <a:off x="-903288" y="0"/>
            <a:ext cx="9902857" cy="7638450"/>
            <a:chOff x="-903288" y="0"/>
            <a:chExt cx="9902857" cy="7638450"/>
          </a:xfrm>
        </p:grpSpPr>
        <p:cxnSp>
          <p:nvCxnSpPr>
            <p:cNvPr id="8" name="Straight Connector 7"/>
            <p:cNvCxnSpPr/>
            <p:nvPr userDrawn="1"/>
          </p:nvCxnSpPr>
          <p:spPr bwMode="auto">
            <a:xfrm>
              <a:off x="-903288" y="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userDrawn="1"/>
          </p:nvCxnSpPr>
          <p:spPr bwMode="auto">
            <a:xfrm>
              <a:off x="-903288" y="360363"/>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bwMode="auto">
            <a:xfrm>
              <a:off x="-903288" y="719138"/>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bwMode="auto">
            <a:xfrm>
              <a:off x="-903288" y="10795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userDrawn="1"/>
          </p:nvCxnSpPr>
          <p:spPr bwMode="auto">
            <a:xfrm>
              <a:off x="-903288" y="1439863"/>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userDrawn="1"/>
          </p:nvCxnSpPr>
          <p:spPr bwMode="auto">
            <a:xfrm>
              <a:off x="-903288" y="1800225"/>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userDrawn="1"/>
          </p:nvCxnSpPr>
          <p:spPr bwMode="auto">
            <a:xfrm>
              <a:off x="-903288" y="2160588"/>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userDrawn="1"/>
          </p:nvCxnSpPr>
          <p:spPr bwMode="auto">
            <a:xfrm>
              <a:off x="-903288" y="252095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userDrawn="1"/>
          </p:nvCxnSpPr>
          <p:spPr bwMode="auto">
            <a:xfrm>
              <a:off x="-903288" y="2879725"/>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userDrawn="1"/>
          </p:nvCxnSpPr>
          <p:spPr bwMode="auto">
            <a:xfrm>
              <a:off x="-903288" y="3240088"/>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userDrawn="1"/>
          </p:nvCxnSpPr>
          <p:spPr bwMode="auto">
            <a:xfrm>
              <a:off x="-903288" y="360045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userDrawn="1"/>
          </p:nvCxnSpPr>
          <p:spPr bwMode="auto">
            <a:xfrm>
              <a:off x="-903288" y="3960813"/>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userDrawn="1"/>
          </p:nvCxnSpPr>
          <p:spPr bwMode="auto">
            <a:xfrm>
              <a:off x="-903288" y="4319588"/>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userDrawn="1"/>
          </p:nvCxnSpPr>
          <p:spPr bwMode="auto">
            <a:xfrm>
              <a:off x="-903288" y="467995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userDrawn="1"/>
          </p:nvCxnSpPr>
          <p:spPr bwMode="auto">
            <a:xfrm>
              <a:off x="-903288" y="5040313"/>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userDrawn="1"/>
          </p:nvCxnSpPr>
          <p:spPr bwMode="auto">
            <a:xfrm rot="5400000">
              <a:off x="467915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userDrawn="1"/>
          </p:nvCxnSpPr>
          <p:spPr bwMode="auto">
            <a:xfrm rot="5400000">
              <a:off x="4318792"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userDrawn="1"/>
          </p:nvCxnSpPr>
          <p:spPr bwMode="auto">
            <a:xfrm rot="5400000">
              <a:off x="396001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userDrawn="1"/>
          </p:nvCxnSpPr>
          <p:spPr bwMode="auto">
            <a:xfrm rot="5400000">
              <a:off x="359806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userDrawn="1"/>
          </p:nvCxnSpPr>
          <p:spPr bwMode="auto">
            <a:xfrm rot="5400000">
              <a:off x="3239292"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userDrawn="1"/>
          </p:nvCxnSpPr>
          <p:spPr bwMode="auto">
            <a:xfrm rot="5400000">
              <a:off x="287893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userDrawn="1"/>
          </p:nvCxnSpPr>
          <p:spPr bwMode="auto">
            <a:xfrm rot="5400000">
              <a:off x="251856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userDrawn="1"/>
          </p:nvCxnSpPr>
          <p:spPr bwMode="auto">
            <a:xfrm rot="5400000">
              <a:off x="215820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userDrawn="1"/>
          </p:nvCxnSpPr>
          <p:spPr bwMode="auto">
            <a:xfrm rot="5400000">
              <a:off x="179943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userDrawn="1"/>
          </p:nvCxnSpPr>
          <p:spPr bwMode="auto">
            <a:xfrm rot="5400000">
              <a:off x="143906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userDrawn="1"/>
          </p:nvCxnSpPr>
          <p:spPr bwMode="auto">
            <a:xfrm rot="5400000">
              <a:off x="107870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userDrawn="1"/>
          </p:nvCxnSpPr>
          <p:spPr bwMode="auto">
            <a:xfrm rot="5400000">
              <a:off x="718342"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userDrawn="1"/>
          </p:nvCxnSpPr>
          <p:spPr bwMode="auto">
            <a:xfrm rot="5400000">
              <a:off x="35956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userDrawn="1"/>
          </p:nvCxnSpPr>
          <p:spPr bwMode="auto">
            <a:xfrm rot="5400000">
              <a:off x="-79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userDrawn="1"/>
          </p:nvCxnSpPr>
          <p:spPr bwMode="auto">
            <a:xfrm rot="5400000">
              <a:off x="-361158"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userDrawn="1"/>
          </p:nvCxnSpPr>
          <p:spPr bwMode="auto">
            <a:xfrm rot="5400000">
              <a:off x="6839742"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userDrawn="1"/>
          </p:nvCxnSpPr>
          <p:spPr bwMode="auto">
            <a:xfrm rot="5400000">
              <a:off x="647938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userDrawn="1"/>
          </p:nvCxnSpPr>
          <p:spPr bwMode="auto">
            <a:xfrm rot="5400000">
              <a:off x="611901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userDrawn="1"/>
          </p:nvCxnSpPr>
          <p:spPr bwMode="auto">
            <a:xfrm rot="5400000">
              <a:off x="575865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userDrawn="1"/>
          </p:nvCxnSpPr>
          <p:spPr bwMode="auto">
            <a:xfrm rot="5400000">
              <a:off x="5398292"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userDrawn="1"/>
          </p:nvCxnSpPr>
          <p:spPr bwMode="auto">
            <a:xfrm rot="5400000">
              <a:off x="503951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userDrawn="1"/>
          </p:nvCxnSpPr>
          <p:spPr bwMode="auto">
            <a:xfrm rot="5400000">
              <a:off x="467915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userDrawn="1"/>
          </p:nvCxnSpPr>
          <p:spPr bwMode="auto">
            <a:xfrm rot="5400000">
              <a:off x="720010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userDrawn="1"/>
          </p:nvCxnSpPr>
          <p:spPr bwMode="auto">
            <a:xfrm rot="5400000">
              <a:off x="756046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userDrawn="1"/>
          </p:nvCxnSpPr>
          <p:spPr bwMode="auto">
            <a:xfrm rot="5400000">
              <a:off x="792000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userDrawn="1"/>
          </p:nvCxnSpPr>
          <p:spPr bwMode="auto">
            <a:xfrm rot="5400000">
              <a:off x="828000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userDrawn="1"/>
          </p:nvCxnSpPr>
          <p:spPr bwMode="auto">
            <a:xfrm rot="5400000">
              <a:off x="864000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userDrawn="1"/>
          </p:nvCxnSpPr>
          <p:spPr bwMode="auto">
            <a:xfrm>
              <a:off x="-903288" y="54000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userDrawn="1"/>
          </p:nvCxnSpPr>
          <p:spPr bwMode="auto">
            <a:xfrm>
              <a:off x="-903288" y="57600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userDrawn="1"/>
          </p:nvCxnSpPr>
          <p:spPr bwMode="auto">
            <a:xfrm>
              <a:off x="-903288" y="61200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userDrawn="1"/>
          </p:nvCxnSpPr>
          <p:spPr bwMode="auto">
            <a:xfrm>
              <a:off x="-903288" y="64800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userDrawn="1"/>
          </p:nvCxnSpPr>
          <p:spPr bwMode="auto">
            <a:xfrm>
              <a:off x="-903288" y="68400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540087902"/>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Big image">
    <p:spTree>
      <p:nvGrpSpPr>
        <p:cNvPr id="1" name=""/>
        <p:cNvGrpSpPr/>
        <p:nvPr/>
      </p:nvGrpSpPr>
      <p:grpSpPr>
        <a:xfrm>
          <a:off x="0" y="0"/>
          <a:ext cx="0" cy="0"/>
          <a:chOff x="0" y="0"/>
          <a:chExt cx="0" cy="0"/>
        </a:xfrm>
      </p:grpSpPr>
      <p:sp>
        <p:nvSpPr>
          <p:cNvPr id="2" name="Title 1" descr="Ideally your title should fit on one line." title="Slide title"/>
          <p:cNvSpPr>
            <a:spLocks noGrp="1"/>
          </p:cNvSpPr>
          <p:nvPr>
            <p:ph type="title"/>
          </p:nvPr>
        </p:nvSpPr>
        <p:spPr/>
        <p:txBody>
          <a:bodyPr/>
          <a:lstStyle/>
          <a:p>
            <a:r>
              <a:rPr lang="en-US" smtClean="0"/>
              <a:t>Click to edit Master title style</a:t>
            </a:r>
            <a:endParaRPr lang="en-GB"/>
          </a:p>
        </p:txBody>
      </p:sp>
      <p:sp>
        <p:nvSpPr>
          <p:cNvPr id="9"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4"/>
          </p:nvPr>
        </p:nvSpPr>
        <p:spPr>
          <a:xfrm>
            <a:off x="707514" y="2160587"/>
            <a:ext cx="7717349" cy="4310063"/>
          </a:xfrm>
          <a:prstGeom prst="round2SameRect">
            <a:avLst>
              <a:gd name="adj1" fmla="val 6208"/>
              <a:gd name="adj2" fmla="val 0"/>
            </a:avLst>
          </a:prstGeom>
        </p:spPr>
        <p:txBody>
          <a:bodyPr/>
          <a:lstStyle/>
          <a:p>
            <a:pPr lvl="0"/>
            <a:r>
              <a:rPr lang="en-US" noProof="0" smtClean="0"/>
              <a:t>Click icon to add picture</a:t>
            </a:r>
            <a:endParaRPr lang="en-GB" noProof="0" dirty="0"/>
          </a:p>
        </p:txBody>
      </p:sp>
      <p:sp>
        <p:nvSpPr>
          <p:cNvPr id="98"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E9CDA7C8-A7F5-419A-AA48-0310BEBBE80D}" type="datetime1">
              <a:rPr lang="en-US" smtClean="0"/>
              <a:t>8/30/2019</a:t>
            </a:fld>
            <a:endParaRPr lang="en-GB" dirty="0"/>
          </a:p>
        </p:txBody>
      </p:sp>
      <p:sp>
        <p:nvSpPr>
          <p:cNvPr id="99" name="Footer Placeholder 4"/>
          <p:cNvSpPr>
            <a:spLocks noGrp="1"/>
          </p:cNvSpPr>
          <p:nvPr>
            <p:ph type="ftr" sz="quarter" idx="3"/>
          </p:nvPr>
        </p:nvSpPr>
        <p:spPr>
          <a:xfrm>
            <a:off x="0" y="6480000"/>
            <a:ext cx="9144000" cy="378000"/>
          </a:xfrm>
          <a:prstGeom prst="rect">
            <a:avLst/>
          </a:prstGeom>
        </p:spPr>
        <p:txBody>
          <a:bodyPr lIns="0" tIns="0" rIns="0" bIns="0" anchor="ctr"/>
          <a:lstStyle>
            <a:lvl1pPr algn="ctr">
              <a:defRPr lang="en-GB"/>
            </a:lvl1pPr>
          </a:lstStyle>
          <a:p>
            <a:endParaRPr lang="en-GB"/>
          </a:p>
        </p:txBody>
      </p:sp>
      <p:sp>
        <p:nvSpPr>
          <p:cNvPr id="101"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Tree>
    <p:extLst>
      <p:ext uri="{BB962C8B-B14F-4D97-AF65-F5344CB8AC3E}">
        <p14:creationId xmlns:p14="http://schemas.microsoft.com/office/powerpoint/2010/main" val="2569156850"/>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Big image with title">
    <p:spTree>
      <p:nvGrpSpPr>
        <p:cNvPr id="1" name=""/>
        <p:cNvGrpSpPr/>
        <p:nvPr/>
      </p:nvGrpSpPr>
      <p:grpSpPr>
        <a:xfrm>
          <a:off x="0" y="0"/>
          <a:ext cx="0" cy="0"/>
          <a:chOff x="0" y="0"/>
          <a:chExt cx="0" cy="0"/>
        </a:xfrm>
      </p:grpSpPr>
      <p:sp>
        <p:nvSpPr>
          <p:cNvPr id="2" name="Title 1" descr="Ideally your title should fit on one line." title="Slide title"/>
          <p:cNvSpPr>
            <a:spLocks noGrp="1"/>
          </p:cNvSpPr>
          <p:nvPr>
            <p:ph type="title"/>
          </p:nvPr>
        </p:nvSpPr>
        <p:spPr/>
        <p:txBody>
          <a:bodyPr/>
          <a:lstStyle/>
          <a:p>
            <a:r>
              <a:rPr lang="en-US" smtClean="0"/>
              <a:t>Click to edit Master title style</a:t>
            </a:r>
            <a:endParaRPr lang="en-GB"/>
          </a:p>
        </p:txBody>
      </p:sp>
      <p:sp>
        <p:nvSpPr>
          <p:cNvPr id="9"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4"/>
          </p:nvPr>
        </p:nvSpPr>
        <p:spPr>
          <a:xfrm>
            <a:off x="707514" y="2879725"/>
            <a:ext cx="7717349" cy="3590925"/>
          </a:xfrm>
          <a:prstGeom prst="round2SameRect">
            <a:avLst>
              <a:gd name="adj1" fmla="val 6739"/>
              <a:gd name="adj2" fmla="val 0"/>
            </a:avLst>
          </a:prstGeom>
        </p:spPr>
        <p:txBody>
          <a:bodyPr/>
          <a:lstStyle/>
          <a:p>
            <a:pPr lvl="0"/>
            <a:r>
              <a:rPr lang="en-US" noProof="0" smtClean="0"/>
              <a:t>Click icon to add picture</a:t>
            </a:r>
            <a:endParaRPr lang="en-GB" noProof="0" dirty="0"/>
          </a:p>
        </p:txBody>
      </p:sp>
      <p:sp>
        <p:nvSpPr>
          <p:cNvPr id="98"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15564721-DC8A-4833-A738-FA701E17D3FC}" type="datetime1">
              <a:rPr lang="en-US" smtClean="0"/>
              <a:t>8/30/2019</a:t>
            </a:fld>
            <a:endParaRPr lang="en-GB" dirty="0"/>
          </a:p>
        </p:txBody>
      </p:sp>
      <p:sp>
        <p:nvSpPr>
          <p:cNvPr id="99" name="Footer Placeholder 4"/>
          <p:cNvSpPr>
            <a:spLocks noGrp="1"/>
          </p:cNvSpPr>
          <p:nvPr>
            <p:ph type="ftr" sz="quarter" idx="3"/>
          </p:nvPr>
        </p:nvSpPr>
        <p:spPr>
          <a:xfrm>
            <a:off x="0" y="6480000"/>
            <a:ext cx="9144000" cy="378000"/>
          </a:xfrm>
          <a:prstGeom prst="rect">
            <a:avLst/>
          </a:prstGeom>
        </p:spPr>
        <p:txBody>
          <a:bodyPr lIns="0" tIns="0" rIns="0" bIns="0" anchor="ctr"/>
          <a:lstStyle>
            <a:lvl1pPr algn="ctr">
              <a:defRPr lang="en-GB"/>
            </a:lvl1pPr>
          </a:lstStyle>
          <a:p>
            <a:endParaRPr lang="en-GB"/>
          </a:p>
        </p:txBody>
      </p:sp>
      <p:sp>
        <p:nvSpPr>
          <p:cNvPr id="101"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
        <p:nvSpPr>
          <p:cNvPr id="4" name="Text Placeholder 3"/>
          <p:cNvSpPr>
            <a:spLocks noGrp="1"/>
          </p:cNvSpPr>
          <p:nvPr>
            <p:ph type="body" sz="quarter" idx="15" hasCustomPrompt="1"/>
          </p:nvPr>
        </p:nvSpPr>
        <p:spPr>
          <a:xfrm>
            <a:off x="708025" y="2168525"/>
            <a:ext cx="7716838" cy="358775"/>
          </a:xfrm>
        </p:spPr>
        <p:txBody>
          <a:bodyPr/>
          <a:lstStyle>
            <a:lvl1pPr>
              <a:defRPr baseline="0">
                <a:latin typeface="Franklin Gothic Medium" panose="020B0603020102020204" pitchFamily="34" charset="0"/>
              </a:defRPr>
            </a:lvl1pPr>
          </a:lstStyle>
          <a:p>
            <a:pPr lvl="0"/>
            <a:r>
              <a:rPr lang="en-US" dirty="0" smtClean="0"/>
              <a:t>Image title</a:t>
            </a:r>
          </a:p>
        </p:txBody>
      </p:sp>
    </p:spTree>
    <p:extLst>
      <p:ext uri="{BB962C8B-B14F-4D97-AF65-F5344CB8AC3E}">
        <p14:creationId xmlns:p14="http://schemas.microsoft.com/office/powerpoint/2010/main" val="4116465418"/>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ext + image">
    <p:spTree>
      <p:nvGrpSpPr>
        <p:cNvPr id="1" name=""/>
        <p:cNvGrpSpPr/>
        <p:nvPr/>
      </p:nvGrpSpPr>
      <p:grpSpPr>
        <a:xfrm>
          <a:off x="0" y="0"/>
          <a:ext cx="0" cy="0"/>
          <a:chOff x="0" y="0"/>
          <a:chExt cx="0" cy="0"/>
        </a:xfrm>
      </p:grpSpPr>
      <p:sp>
        <p:nvSpPr>
          <p:cNvPr id="2" name="Title 1" descr="Ideally your title should fit on one line." title="Slide title"/>
          <p:cNvSpPr>
            <a:spLocks noGrp="1"/>
          </p:cNvSpPr>
          <p:nvPr>
            <p:ph type="title"/>
          </p:nvPr>
        </p:nvSpPr>
        <p:spPr/>
        <p:txBody>
          <a:bodyPr/>
          <a:lstStyle/>
          <a:p>
            <a:r>
              <a:rPr lang="en-US" smtClean="0"/>
              <a:t>Click to edit Master title style</a:t>
            </a:r>
            <a:endParaRPr lang="en-GB"/>
          </a:p>
        </p:txBody>
      </p:sp>
      <p:sp>
        <p:nvSpPr>
          <p:cNvPr id="100"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3B0B8CE0-C592-4C72-8A81-BA00DF31B5B2}" type="datetime1">
              <a:rPr lang="en-US" smtClean="0"/>
              <a:t>8/30/2019</a:t>
            </a:fld>
            <a:endParaRPr lang="en-GB" dirty="0"/>
          </a:p>
        </p:txBody>
      </p:sp>
      <p:sp>
        <p:nvSpPr>
          <p:cNvPr id="101" name="Footer Placeholder 4"/>
          <p:cNvSpPr>
            <a:spLocks noGrp="1"/>
          </p:cNvSpPr>
          <p:nvPr>
            <p:ph type="ftr" sz="quarter" idx="3"/>
          </p:nvPr>
        </p:nvSpPr>
        <p:spPr>
          <a:xfrm>
            <a:off x="0" y="6480000"/>
            <a:ext cx="9144000" cy="378000"/>
          </a:xfrm>
          <a:prstGeom prst="rect">
            <a:avLst/>
          </a:prstGeom>
        </p:spPr>
        <p:txBody>
          <a:bodyPr lIns="0" tIns="0" rIns="0" bIns="0" anchor="ctr"/>
          <a:lstStyle>
            <a:lvl1pPr algn="ctr">
              <a:defRPr lang="en-GB"/>
            </a:lvl1pPr>
          </a:lstStyle>
          <a:p>
            <a:endParaRPr lang="en-GB"/>
          </a:p>
        </p:txBody>
      </p:sp>
      <p:sp>
        <p:nvSpPr>
          <p:cNvPr id="103"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
        <p:nvSpPr>
          <p:cNvPr id="4" name="Text Placeholder 3"/>
          <p:cNvSpPr>
            <a:spLocks noGrp="1"/>
          </p:cNvSpPr>
          <p:nvPr>
            <p:ph type="body" sz="quarter" idx="15"/>
          </p:nvPr>
        </p:nvSpPr>
        <p:spPr>
          <a:xfrm>
            <a:off x="720725" y="2168525"/>
            <a:ext cx="3603625" cy="4302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0" name="Content Placeholder 9"/>
          <p:cNvSpPr>
            <a:spLocks noGrp="1"/>
          </p:cNvSpPr>
          <p:nvPr>
            <p:ph sz="quarter" idx="16"/>
          </p:nvPr>
        </p:nvSpPr>
        <p:spPr>
          <a:xfrm>
            <a:off x="4819650" y="2168525"/>
            <a:ext cx="3605213" cy="4302125"/>
          </a:xfrm>
          <a:prstGeom prst="round2SameRect">
            <a:avLst>
              <a:gd name="adj1" fmla="val 7860"/>
              <a:gd name="adj2" fmla="val 0"/>
            </a:avLst>
          </a:prstGeom>
        </p:spPr>
        <p:txBody>
          <a:bodyPr/>
          <a:lstStyle/>
          <a:p>
            <a:pPr lvl="0"/>
            <a:r>
              <a:rPr lang="en-US" smtClean="0"/>
              <a:t>Click to edit Master text styles</a:t>
            </a:r>
          </a:p>
        </p:txBody>
      </p:sp>
    </p:spTree>
    <p:extLst>
      <p:ext uri="{BB962C8B-B14F-4D97-AF65-F5344CB8AC3E}">
        <p14:creationId xmlns:p14="http://schemas.microsoft.com/office/powerpoint/2010/main" val="3522794092"/>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3_Text + image">
    <p:spTree>
      <p:nvGrpSpPr>
        <p:cNvPr id="1" name=""/>
        <p:cNvGrpSpPr/>
        <p:nvPr/>
      </p:nvGrpSpPr>
      <p:grpSpPr>
        <a:xfrm>
          <a:off x="0" y="0"/>
          <a:ext cx="0" cy="0"/>
          <a:chOff x="0" y="0"/>
          <a:chExt cx="0" cy="0"/>
        </a:xfrm>
      </p:grpSpPr>
      <p:sp>
        <p:nvSpPr>
          <p:cNvPr id="2" name="Title 1" descr="Ideally your title should fit on one line." title="Slide title"/>
          <p:cNvSpPr>
            <a:spLocks noGrp="1"/>
          </p:cNvSpPr>
          <p:nvPr>
            <p:ph type="title"/>
          </p:nvPr>
        </p:nvSpPr>
        <p:spPr/>
        <p:txBody>
          <a:bodyPr/>
          <a:lstStyle/>
          <a:p>
            <a:r>
              <a:rPr lang="en-US" smtClean="0"/>
              <a:t>Click to edit Master title style</a:t>
            </a:r>
            <a:endParaRPr lang="en-GB"/>
          </a:p>
        </p:txBody>
      </p:sp>
      <p:sp>
        <p:nvSpPr>
          <p:cNvPr id="9"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4"/>
          </p:nvPr>
        </p:nvSpPr>
        <p:spPr>
          <a:xfrm>
            <a:off x="6262688" y="2160587"/>
            <a:ext cx="2162175" cy="3963988"/>
          </a:xfrm>
          <a:prstGeom prst="roundRect">
            <a:avLst>
              <a:gd name="adj" fmla="val 10702"/>
            </a:avLst>
          </a:prstGeom>
        </p:spPr>
        <p:txBody>
          <a:bodyPr/>
          <a:lstStyle/>
          <a:p>
            <a:pPr lvl="0"/>
            <a:r>
              <a:rPr lang="en-US" noProof="0" smtClean="0"/>
              <a:t>Click icon to add picture</a:t>
            </a:r>
            <a:endParaRPr lang="en-GB" noProof="0" dirty="0"/>
          </a:p>
        </p:txBody>
      </p:sp>
      <p:sp>
        <p:nvSpPr>
          <p:cNvPr id="100"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25E834DB-30F0-4A35-9A2E-4D57CD3E5ABF}" type="datetime1">
              <a:rPr lang="en-US" smtClean="0"/>
              <a:t>8/30/2019</a:t>
            </a:fld>
            <a:endParaRPr lang="en-GB" dirty="0"/>
          </a:p>
        </p:txBody>
      </p:sp>
      <p:sp>
        <p:nvSpPr>
          <p:cNvPr id="101" name="Footer Placeholder 4"/>
          <p:cNvSpPr>
            <a:spLocks noGrp="1"/>
          </p:cNvSpPr>
          <p:nvPr>
            <p:ph type="ftr" sz="quarter" idx="3"/>
          </p:nvPr>
        </p:nvSpPr>
        <p:spPr>
          <a:xfrm>
            <a:off x="0" y="6480000"/>
            <a:ext cx="9144000" cy="378000"/>
          </a:xfrm>
          <a:prstGeom prst="rect">
            <a:avLst/>
          </a:prstGeom>
        </p:spPr>
        <p:txBody>
          <a:bodyPr lIns="0" tIns="0" rIns="0" bIns="0" anchor="ctr"/>
          <a:lstStyle>
            <a:lvl1pPr algn="ctr">
              <a:defRPr lang="en-GB"/>
            </a:lvl1pPr>
          </a:lstStyle>
          <a:p>
            <a:endParaRPr lang="en-GB"/>
          </a:p>
        </p:txBody>
      </p:sp>
      <p:sp>
        <p:nvSpPr>
          <p:cNvPr id="103"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
        <p:nvSpPr>
          <p:cNvPr id="4" name="Text Placeholder 3"/>
          <p:cNvSpPr>
            <a:spLocks noGrp="1"/>
          </p:cNvSpPr>
          <p:nvPr>
            <p:ph type="body" sz="quarter" idx="15"/>
          </p:nvPr>
        </p:nvSpPr>
        <p:spPr>
          <a:xfrm>
            <a:off x="719138" y="2168525"/>
            <a:ext cx="5181600" cy="43116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Tree>
    <p:extLst>
      <p:ext uri="{BB962C8B-B14F-4D97-AF65-F5344CB8AC3E}">
        <p14:creationId xmlns:p14="http://schemas.microsoft.com/office/powerpoint/2010/main" val="3849936513"/>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10_Text + image">
    <p:spTree>
      <p:nvGrpSpPr>
        <p:cNvPr id="1" name=""/>
        <p:cNvGrpSpPr/>
        <p:nvPr/>
      </p:nvGrpSpPr>
      <p:grpSpPr>
        <a:xfrm>
          <a:off x="0" y="0"/>
          <a:ext cx="0" cy="0"/>
          <a:chOff x="0" y="0"/>
          <a:chExt cx="0" cy="0"/>
        </a:xfrm>
      </p:grpSpPr>
      <p:sp>
        <p:nvSpPr>
          <p:cNvPr id="2" name="Title 1" descr="Ideally your title should fit on one line." title="Slide title"/>
          <p:cNvSpPr>
            <a:spLocks noGrp="1"/>
          </p:cNvSpPr>
          <p:nvPr>
            <p:ph type="title"/>
          </p:nvPr>
        </p:nvSpPr>
        <p:spPr/>
        <p:txBody>
          <a:bodyPr/>
          <a:lstStyle/>
          <a:p>
            <a:r>
              <a:rPr lang="en-US" smtClean="0"/>
              <a:t>Click to edit Master title style</a:t>
            </a:r>
            <a:endParaRPr lang="en-GB"/>
          </a:p>
        </p:txBody>
      </p:sp>
      <p:sp>
        <p:nvSpPr>
          <p:cNvPr id="9"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4"/>
          </p:nvPr>
        </p:nvSpPr>
        <p:spPr>
          <a:xfrm>
            <a:off x="4819651" y="2160587"/>
            <a:ext cx="3605212" cy="4310064"/>
          </a:xfrm>
          <a:prstGeom prst="round2SameRect">
            <a:avLst>
              <a:gd name="adj1" fmla="val 5389"/>
              <a:gd name="adj2" fmla="val 0"/>
            </a:avLst>
          </a:prstGeom>
        </p:spPr>
        <p:txBody>
          <a:bodyPr/>
          <a:lstStyle/>
          <a:p>
            <a:pPr lvl="0"/>
            <a:r>
              <a:rPr lang="en-US" noProof="0" smtClean="0"/>
              <a:t>Click icon to add picture</a:t>
            </a:r>
            <a:endParaRPr lang="en-GB" noProof="0" dirty="0"/>
          </a:p>
        </p:txBody>
      </p:sp>
      <p:sp>
        <p:nvSpPr>
          <p:cNvPr id="100"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670BCC54-983E-4B5A-B14A-78F5307B173D}" type="datetime1">
              <a:rPr lang="en-US" smtClean="0"/>
              <a:t>8/30/2019</a:t>
            </a:fld>
            <a:endParaRPr lang="en-GB" dirty="0"/>
          </a:p>
        </p:txBody>
      </p:sp>
      <p:sp>
        <p:nvSpPr>
          <p:cNvPr id="101" name="Footer Placeholder 4"/>
          <p:cNvSpPr>
            <a:spLocks noGrp="1"/>
          </p:cNvSpPr>
          <p:nvPr>
            <p:ph type="ftr" sz="quarter" idx="3"/>
          </p:nvPr>
        </p:nvSpPr>
        <p:spPr>
          <a:xfrm>
            <a:off x="0" y="6480000"/>
            <a:ext cx="9144000" cy="378000"/>
          </a:xfrm>
          <a:prstGeom prst="rect">
            <a:avLst/>
          </a:prstGeom>
        </p:spPr>
        <p:txBody>
          <a:bodyPr lIns="0" tIns="0" rIns="0" bIns="0" anchor="ctr"/>
          <a:lstStyle>
            <a:lvl1pPr algn="ctr">
              <a:defRPr lang="en-GB"/>
            </a:lvl1pPr>
          </a:lstStyle>
          <a:p>
            <a:endParaRPr lang="en-GB"/>
          </a:p>
        </p:txBody>
      </p:sp>
      <p:sp>
        <p:nvSpPr>
          <p:cNvPr id="103"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
        <p:nvSpPr>
          <p:cNvPr id="4" name="Text Placeholder 3"/>
          <p:cNvSpPr>
            <a:spLocks noGrp="1"/>
          </p:cNvSpPr>
          <p:nvPr>
            <p:ph type="body" sz="quarter" idx="15"/>
          </p:nvPr>
        </p:nvSpPr>
        <p:spPr>
          <a:xfrm>
            <a:off x="720725" y="2160588"/>
            <a:ext cx="3603625" cy="366712"/>
          </a:xfrm>
        </p:spPr>
        <p:txBody>
          <a:bodyPr>
            <a:normAutofit/>
          </a:bodyPr>
          <a:lstStyle>
            <a:lvl1pPr>
              <a:defRPr sz="1800">
                <a:latin typeface="Franklin Gothic Medium" panose="020B0603020102020204" pitchFamily="34" charset="0"/>
              </a:defRPr>
            </a:lvl1pPr>
          </a:lstStyle>
          <a:p>
            <a:pPr lvl="0"/>
            <a:r>
              <a:rPr lang="en-US" smtClean="0"/>
              <a:t>Click to edit Master text styles</a:t>
            </a:r>
          </a:p>
        </p:txBody>
      </p:sp>
      <p:sp>
        <p:nvSpPr>
          <p:cNvPr id="6" name="Text Placeholder 5"/>
          <p:cNvSpPr>
            <a:spLocks noGrp="1"/>
          </p:cNvSpPr>
          <p:nvPr>
            <p:ph type="body" sz="quarter" idx="16"/>
          </p:nvPr>
        </p:nvSpPr>
        <p:spPr>
          <a:xfrm>
            <a:off x="719138" y="2886075"/>
            <a:ext cx="3605212" cy="3584575"/>
          </a:xfrm>
        </p:spPr>
        <p:txBody>
          <a:bodyPr>
            <a:normAutofit/>
          </a:bodyPr>
          <a:lstStyle>
            <a:lvl1pPr>
              <a:defRPr sz="1800"/>
            </a:lvl1pPr>
            <a:lvl2pPr>
              <a:defRPr sz="1800"/>
            </a:lvl2pPr>
            <a:lvl3pPr>
              <a:defRPr sz="1800"/>
            </a:lvl3pPr>
            <a:lvl4pPr>
              <a:defRPr sz="1800"/>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Tree>
    <p:extLst>
      <p:ext uri="{BB962C8B-B14F-4D97-AF65-F5344CB8AC3E}">
        <p14:creationId xmlns:p14="http://schemas.microsoft.com/office/powerpoint/2010/main" val="1546864730"/>
      </p:ext>
    </p:extLst>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Image + text">
    <p:spTree>
      <p:nvGrpSpPr>
        <p:cNvPr id="1" name=""/>
        <p:cNvGrpSpPr/>
        <p:nvPr/>
      </p:nvGrpSpPr>
      <p:grpSpPr>
        <a:xfrm>
          <a:off x="0" y="0"/>
          <a:ext cx="0" cy="0"/>
          <a:chOff x="0" y="0"/>
          <a:chExt cx="0" cy="0"/>
        </a:xfrm>
      </p:grpSpPr>
      <p:sp>
        <p:nvSpPr>
          <p:cNvPr id="2" name="Title 1" descr="Ideally your title should fit on one line." title="Slide title"/>
          <p:cNvSpPr>
            <a:spLocks noGrp="1"/>
          </p:cNvSpPr>
          <p:nvPr>
            <p:ph type="title"/>
          </p:nvPr>
        </p:nvSpPr>
        <p:spPr/>
        <p:txBody>
          <a:bodyPr/>
          <a:lstStyle/>
          <a:p>
            <a:r>
              <a:rPr lang="en-US" smtClean="0"/>
              <a:t>Click to edit Master title style</a:t>
            </a:r>
            <a:endParaRPr lang="en-GB" dirty="0"/>
          </a:p>
        </p:txBody>
      </p:sp>
      <p:sp>
        <p:nvSpPr>
          <p:cNvPr id="7" name="Text Placeholder 6"/>
          <p:cNvSpPr>
            <a:spLocks noGrp="1"/>
          </p:cNvSpPr>
          <p:nvPr>
            <p:ph type="body" sz="quarter" idx="13"/>
          </p:nvPr>
        </p:nvSpPr>
        <p:spPr>
          <a:xfrm>
            <a:off x="5068887" y="2160587"/>
            <a:ext cx="3570681" cy="3779412"/>
          </a:xfrm>
          <a:prstGeom prst="rect">
            <a:avLst/>
          </a:prstGeom>
        </p:spPr>
        <p:txBody>
          <a:bodyPr>
            <a:normAutofit/>
          </a:bodyPr>
          <a:lstStyle>
            <a:lvl1pPr marL="0" marR="0" indent="0" algn="l" defTabSz="914400" rtl="0" eaLnBrk="0" fontAlgn="base" latinLnBrk="0" hangingPunct="0">
              <a:lnSpc>
                <a:spcPct val="100000"/>
              </a:lnSpc>
              <a:spcBef>
                <a:spcPts val="0"/>
              </a:spcBef>
              <a:spcAft>
                <a:spcPts val="1200"/>
              </a:spcAft>
              <a:buClrTx/>
              <a:buSzTx/>
              <a:buFontTx/>
              <a:buNone/>
              <a:tabLst/>
              <a:defRPr sz="2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solidFill>
                  <a:schemeClr val="tx1"/>
                </a:solidFill>
                <a:latin typeface="Franklin Gothic Book"/>
                <a:ea typeface="Franklin Gothic Book"/>
                <a:cs typeface="Franklin Gothic Book"/>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solidFill>
                  <a:schemeClr val="tx1"/>
                </a:solidFill>
                <a:latin typeface="Franklin Gothic Book"/>
                <a:ea typeface="Franklin Gothic Book"/>
                <a:cs typeface="Franklin Gothic Book"/>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atin typeface="Franklin Gothic Book"/>
                <a:ea typeface="Franklin Gothic Book"/>
                <a:cs typeface="Franklin Gothic Book"/>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smtClean="0">
                <a:ln>
                  <a:noFill/>
                </a:ln>
                <a:solidFill>
                  <a:srgbClr val="58595B"/>
                </a:solidFill>
                <a:effectLst/>
                <a:uLnTx/>
                <a:uFillTx/>
                <a:latin typeface="Arial" pitchFamily="34" charset="0"/>
                <a:ea typeface="ＭＳ Ｐゴシック" charset="0"/>
                <a:cs typeface="Arial" pitchFamily="34" charset="0"/>
              </a:rPr>
              <a:t>Click to edit Master text styles</a:t>
            </a:r>
          </a:p>
          <a:p>
            <a:pPr marL="0" marR="0" lvl="1"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smtClean="0">
                <a:ln>
                  <a:noFill/>
                </a:ln>
                <a:solidFill>
                  <a:srgbClr val="58595B"/>
                </a:solidFill>
                <a:effectLst/>
                <a:uLnTx/>
                <a:uFillTx/>
                <a:latin typeface="Arial" pitchFamily="34" charset="0"/>
                <a:ea typeface="ＭＳ Ｐゴシック" charset="0"/>
                <a:cs typeface="Arial" pitchFamily="34" charset="0"/>
              </a:rPr>
              <a:t>Second level</a:t>
            </a:r>
          </a:p>
          <a:p>
            <a:pPr marL="0" marR="0" lvl="2"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smtClean="0">
                <a:ln>
                  <a:noFill/>
                </a:ln>
                <a:solidFill>
                  <a:srgbClr val="58595B"/>
                </a:solidFill>
                <a:effectLst/>
                <a:uLnTx/>
                <a:uFillTx/>
                <a:latin typeface="Arial" pitchFamily="34" charset="0"/>
                <a:ea typeface="ＭＳ Ｐゴシック" charset="0"/>
                <a:cs typeface="Arial" pitchFamily="34" charset="0"/>
              </a:rPr>
              <a:t>Third level</a:t>
            </a:r>
          </a:p>
          <a:p>
            <a:pPr marL="0" marR="0" lvl="3"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smtClean="0">
                <a:ln>
                  <a:noFill/>
                </a:ln>
                <a:solidFill>
                  <a:srgbClr val="58595B"/>
                </a:solidFill>
                <a:effectLst/>
                <a:uLnTx/>
                <a:uFillTx/>
                <a:latin typeface="Arial" pitchFamily="34" charset="0"/>
                <a:ea typeface="ＭＳ Ｐゴシック" charset="0"/>
                <a:cs typeface="Arial" pitchFamily="34" charset="0"/>
              </a:rPr>
              <a:t>Fourth level</a:t>
            </a:r>
          </a:p>
        </p:txBody>
      </p:sp>
      <p:sp>
        <p:nvSpPr>
          <p:cNvPr id="9"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4"/>
          </p:nvPr>
        </p:nvSpPr>
        <p:spPr>
          <a:xfrm>
            <a:off x="717549" y="2160587"/>
            <a:ext cx="3863975" cy="4310063"/>
          </a:xfrm>
          <a:prstGeom prst="round2SameRect">
            <a:avLst>
              <a:gd name="adj1" fmla="val 1674"/>
              <a:gd name="adj2" fmla="val 0"/>
            </a:avLst>
          </a:prstGeom>
        </p:spPr>
        <p:txBody>
          <a:bodyPr/>
          <a:lstStyle/>
          <a:p>
            <a:pPr lvl="0"/>
            <a:r>
              <a:rPr lang="en-US" noProof="0" smtClean="0"/>
              <a:t>Click icon to add picture</a:t>
            </a:r>
            <a:endParaRPr lang="en-GB" noProof="0" dirty="0"/>
          </a:p>
        </p:txBody>
      </p:sp>
      <p:sp>
        <p:nvSpPr>
          <p:cNvPr id="100"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4471B0B6-02E7-43B7-BC73-AFB580DE0B21}" type="datetime1">
              <a:rPr lang="en-US" smtClean="0"/>
              <a:t>8/30/2019</a:t>
            </a:fld>
            <a:endParaRPr lang="en-GB" dirty="0"/>
          </a:p>
        </p:txBody>
      </p:sp>
      <p:sp>
        <p:nvSpPr>
          <p:cNvPr id="101" name="Footer Placeholder 4"/>
          <p:cNvSpPr>
            <a:spLocks noGrp="1"/>
          </p:cNvSpPr>
          <p:nvPr>
            <p:ph type="ftr" sz="quarter" idx="3"/>
          </p:nvPr>
        </p:nvSpPr>
        <p:spPr>
          <a:xfrm>
            <a:off x="0" y="6480000"/>
            <a:ext cx="9144000" cy="378000"/>
          </a:xfrm>
          <a:prstGeom prst="rect">
            <a:avLst/>
          </a:prstGeom>
        </p:spPr>
        <p:txBody>
          <a:bodyPr lIns="0" tIns="0" rIns="0" bIns="0" anchor="ctr"/>
          <a:lstStyle>
            <a:lvl1pPr algn="ctr">
              <a:defRPr lang="en-GB"/>
            </a:lvl1pPr>
          </a:lstStyle>
          <a:p>
            <a:endParaRPr lang="en-GB"/>
          </a:p>
        </p:txBody>
      </p:sp>
      <p:sp>
        <p:nvSpPr>
          <p:cNvPr id="103"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Tree>
    <p:extLst>
      <p:ext uri="{BB962C8B-B14F-4D97-AF65-F5344CB8AC3E}">
        <p14:creationId xmlns:p14="http://schemas.microsoft.com/office/powerpoint/2010/main" val="360415290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6_Single column layout">
    <p:spTree>
      <p:nvGrpSpPr>
        <p:cNvPr id="1" name=""/>
        <p:cNvGrpSpPr/>
        <p:nvPr/>
      </p:nvGrpSpPr>
      <p:grpSpPr>
        <a:xfrm>
          <a:off x="0" y="0"/>
          <a:ext cx="0" cy="0"/>
          <a:chOff x="0" y="0"/>
          <a:chExt cx="0" cy="0"/>
        </a:xfrm>
      </p:grpSpPr>
      <p:sp>
        <p:nvSpPr>
          <p:cNvPr id="2" name="Title 1" descr="Ideally your title should fit on one line." title="Slide title"/>
          <p:cNvSpPr>
            <a:spLocks noGrp="1"/>
          </p:cNvSpPr>
          <p:nvPr>
            <p:ph type="title"/>
          </p:nvPr>
        </p:nvSpPr>
        <p:spPr/>
        <p:txBody>
          <a:bodyPr/>
          <a:lstStyle/>
          <a:p>
            <a:r>
              <a:rPr lang="en-US" smtClean="0"/>
              <a:t>Click to edit Master title style</a:t>
            </a:r>
            <a:endParaRPr lang="en-GB" dirty="0"/>
          </a:p>
        </p:txBody>
      </p:sp>
      <p:sp>
        <p:nvSpPr>
          <p:cNvPr id="56"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6950C375-B271-44F9-8811-7907B0D5F4A2}" type="datetime1">
              <a:rPr lang="en-US" smtClean="0"/>
              <a:t>8/30/2019</a:t>
            </a:fld>
            <a:endParaRPr lang="en-GB" dirty="0"/>
          </a:p>
        </p:txBody>
      </p:sp>
      <p:sp>
        <p:nvSpPr>
          <p:cNvPr id="57" name="Footer Placeholder 4"/>
          <p:cNvSpPr>
            <a:spLocks noGrp="1"/>
          </p:cNvSpPr>
          <p:nvPr>
            <p:ph type="ftr" sz="quarter" idx="3"/>
          </p:nvPr>
        </p:nvSpPr>
        <p:spPr>
          <a:xfrm>
            <a:off x="0" y="6480000"/>
            <a:ext cx="9144000" cy="378000"/>
          </a:xfrm>
          <a:prstGeom prst="rect">
            <a:avLst/>
          </a:prstGeom>
        </p:spPr>
        <p:txBody>
          <a:bodyPr lIns="0" tIns="0" rIns="0" bIns="0" anchor="ctr"/>
          <a:lstStyle>
            <a:lvl1pPr algn="ctr">
              <a:defRPr lang="en-GB"/>
            </a:lvl1pPr>
          </a:lstStyle>
          <a:p>
            <a:endParaRPr lang="en-GB"/>
          </a:p>
        </p:txBody>
      </p:sp>
      <p:sp>
        <p:nvSpPr>
          <p:cNvPr id="59"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
        <p:nvSpPr>
          <p:cNvPr id="4" name="Text Placeholder 3"/>
          <p:cNvSpPr>
            <a:spLocks noGrp="1"/>
          </p:cNvSpPr>
          <p:nvPr>
            <p:ph type="body" sz="quarter" idx="10"/>
          </p:nvPr>
        </p:nvSpPr>
        <p:spPr>
          <a:xfrm>
            <a:off x="720725" y="1446213"/>
            <a:ext cx="7704138" cy="357187"/>
          </a:xfrm>
        </p:spPr>
        <p:txBody>
          <a:bodyPr/>
          <a:lstStyle>
            <a:lvl1pPr>
              <a:defRPr>
                <a:latin typeface="Franklin Gothic Medium" panose="020B0603020102020204" pitchFamily="34" charset="0"/>
              </a:defRPr>
            </a:lvl1pPr>
          </a:lstStyle>
          <a:p>
            <a:pPr lvl="0"/>
            <a:r>
              <a:rPr lang="en-US" smtClean="0"/>
              <a:t>Click to edit Master text styles</a:t>
            </a:r>
          </a:p>
        </p:txBody>
      </p:sp>
      <p:sp>
        <p:nvSpPr>
          <p:cNvPr id="6" name="Text Placeholder 5"/>
          <p:cNvSpPr>
            <a:spLocks noGrp="1"/>
          </p:cNvSpPr>
          <p:nvPr>
            <p:ph type="body" sz="quarter" idx="11"/>
          </p:nvPr>
        </p:nvSpPr>
        <p:spPr>
          <a:xfrm>
            <a:off x="720725" y="2168525"/>
            <a:ext cx="7704138" cy="39560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Tree>
    <p:extLst>
      <p:ext uri="{BB962C8B-B14F-4D97-AF65-F5344CB8AC3E}">
        <p14:creationId xmlns:p14="http://schemas.microsoft.com/office/powerpoint/2010/main" val="2933553091"/>
      </p:ext>
    </p:extLst>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1_Image + text">
    <p:spTree>
      <p:nvGrpSpPr>
        <p:cNvPr id="1" name=""/>
        <p:cNvGrpSpPr/>
        <p:nvPr/>
      </p:nvGrpSpPr>
      <p:grpSpPr>
        <a:xfrm>
          <a:off x="0" y="0"/>
          <a:ext cx="0" cy="0"/>
          <a:chOff x="0" y="0"/>
          <a:chExt cx="0" cy="0"/>
        </a:xfrm>
      </p:grpSpPr>
      <p:sp>
        <p:nvSpPr>
          <p:cNvPr id="2" name="Title 1" descr="Ideally your title should fit on one line." title="Slide title"/>
          <p:cNvSpPr>
            <a:spLocks noGrp="1"/>
          </p:cNvSpPr>
          <p:nvPr>
            <p:ph type="title"/>
          </p:nvPr>
        </p:nvSpPr>
        <p:spPr/>
        <p:txBody>
          <a:bodyPr/>
          <a:lstStyle/>
          <a:p>
            <a:r>
              <a:rPr lang="en-US" smtClean="0"/>
              <a:t>Click to edit Master title style</a:t>
            </a:r>
            <a:endParaRPr lang="en-GB" dirty="0"/>
          </a:p>
        </p:txBody>
      </p:sp>
      <p:sp>
        <p:nvSpPr>
          <p:cNvPr id="7" name="Text Placeholder 6"/>
          <p:cNvSpPr>
            <a:spLocks noGrp="1"/>
          </p:cNvSpPr>
          <p:nvPr>
            <p:ph type="body" sz="quarter" idx="13"/>
          </p:nvPr>
        </p:nvSpPr>
        <p:spPr>
          <a:xfrm>
            <a:off x="5068887" y="2879725"/>
            <a:ext cx="3570681" cy="3060274"/>
          </a:xfrm>
          <a:prstGeom prst="rect">
            <a:avLst/>
          </a:prstGeom>
        </p:spPr>
        <p:txBody>
          <a:bodyPr>
            <a:normAutofit/>
          </a:bodyPr>
          <a:lstStyle>
            <a:lvl1pPr marL="0" marR="0" indent="0" algn="l" defTabSz="914400" rtl="0" eaLnBrk="0" fontAlgn="base" latinLnBrk="0" hangingPunct="0">
              <a:lnSpc>
                <a:spcPct val="100000"/>
              </a:lnSpc>
              <a:spcBef>
                <a:spcPts val="0"/>
              </a:spcBef>
              <a:spcAft>
                <a:spcPts val="1200"/>
              </a:spcAft>
              <a:buClrTx/>
              <a:buSzTx/>
              <a:buFontTx/>
              <a:buNone/>
              <a:tabLst/>
              <a:defRPr sz="2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solidFill>
                  <a:schemeClr val="tx1"/>
                </a:solidFill>
                <a:latin typeface="Franklin Gothic Book"/>
                <a:ea typeface="Franklin Gothic Book"/>
                <a:cs typeface="Franklin Gothic Book"/>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solidFill>
                  <a:schemeClr val="tx1"/>
                </a:solidFill>
                <a:latin typeface="Franklin Gothic Book"/>
                <a:ea typeface="Franklin Gothic Book"/>
                <a:cs typeface="Franklin Gothic Book"/>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atin typeface="Franklin Gothic Book"/>
                <a:ea typeface="Franklin Gothic Book"/>
                <a:cs typeface="Franklin Gothic Book"/>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smtClean="0">
                <a:ln>
                  <a:noFill/>
                </a:ln>
                <a:solidFill>
                  <a:srgbClr val="58595B"/>
                </a:solidFill>
                <a:effectLst/>
                <a:uLnTx/>
                <a:uFillTx/>
                <a:latin typeface="Arial" pitchFamily="34" charset="0"/>
                <a:ea typeface="ＭＳ Ｐゴシック" charset="0"/>
                <a:cs typeface="Arial" pitchFamily="34" charset="0"/>
              </a:rPr>
              <a:t>Click to edit Master text styles</a:t>
            </a:r>
          </a:p>
          <a:p>
            <a:pPr marL="0" marR="0" lvl="1"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smtClean="0">
                <a:ln>
                  <a:noFill/>
                </a:ln>
                <a:solidFill>
                  <a:srgbClr val="58595B"/>
                </a:solidFill>
                <a:effectLst/>
                <a:uLnTx/>
                <a:uFillTx/>
                <a:latin typeface="Arial" pitchFamily="34" charset="0"/>
                <a:ea typeface="ＭＳ Ｐゴシック" charset="0"/>
                <a:cs typeface="Arial" pitchFamily="34" charset="0"/>
              </a:rPr>
              <a:t>Second level</a:t>
            </a:r>
          </a:p>
          <a:p>
            <a:pPr marL="0" marR="0" lvl="2"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smtClean="0">
                <a:ln>
                  <a:noFill/>
                </a:ln>
                <a:solidFill>
                  <a:srgbClr val="58595B"/>
                </a:solidFill>
                <a:effectLst/>
                <a:uLnTx/>
                <a:uFillTx/>
                <a:latin typeface="Arial" pitchFamily="34" charset="0"/>
                <a:ea typeface="ＭＳ Ｐゴシック" charset="0"/>
                <a:cs typeface="Arial" pitchFamily="34" charset="0"/>
              </a:rPr>
              <a:t>Third level</a:t>
            </a:r>
          </a:p>
          <a:p>
            <a:pPr marL="0" marR="0" lvl="3"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smtClean="0">
                <a:ln>
                  <a:noFill/>
                </a:ln>
                <a:solidFill>
                  <a:srgbClr val="58595B"/>
                </a:solidFill>
                <a:effectLst/>
                <a:uLnTx/>
                <a:uFillTx/>
                <a:latin typeface="Arial" pitchFamily="34" charset="0"/>
                <a:ea typeface="ＭＳ Ｐゴシック" charset="0"/>
                <a:cs typeface="Arial" pitchFamily="34" charset="0"/>
              </a:rPr>
              <a:t>Fourth level</a:t>
            </a:r>
          </a:p>
        </p:txBody>
      </p:sp>
      <p:sp>
        <p:nvSpPr>
          <p:cNvPr id="9"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4"/>
          </p:nvPr>
        </p:nvSpPr>
        <p:spPr>
          <a:xfrm>
            <a:off x="717549" y="2160587"/>
            <a:ext cx="3960812" cy="4310063"/>
          </a:xfrm>
          <a:prstGeom prst="round2SameRect">
            <a:avLst>
              <a:gd name="adj1" fmla="val 6315"/>
              <a:gd name="adj2" fmla="val 0"/>
            </a:avLst>
          </a:prstGeom>
        </p:spPr>
        <p:txBody>
          <a:bodyPr/>
          <a:lstStyle/>
          <a:p>
            <a:pPr lvl="0"/>
            <a:r>
              <a:rPr lang="en-US" noProof="0" smtClean="0"/>
              <a:t>Click icon to add picture</a:t>
            </a:r>
            <a:endParaRPr lang="en-GB" noProof="0" dirty="0"/>
          </a:p>
        </p:txBody>
      </p:sp>
      <p:sp>
        <p:nvSpPr>
          <p:cNvPr id="100"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03C6ADFE-6A56-43EF-9F30-D2E20949C695}" type="datetime1">
              <a:rPr lang="en-US" smtClean="0"/>
              <a:t>8/30/2019</a:t>
            </a:fld>
            <a:endParaRPr lang="en-GB" dirty="0"/>
          </a:p>
        </p:txBody>
      </p:sp>
      <p:sp>
        <p:nvSpPr>
          <p:cNvPr id="101" name="Footer Placeholder 4"/>
          <p:cNvSpPr>
            <a:spLocks noGrp="1"/>
          </p:cNvSpPr>
          <p:nvPr>
            <p:ph type="ftr" sz="quarter" idx="3"/>
          </p:nvPr>
        </p:nvSpPr>
        <p:spPr>
          <a:xfrm>
            <a:off x="0" y="6480000"/>
            <a:ext cx="9144000" cy="378000"/>
          </a:xfrm>
          <a:prstGeom prst="rect">
            <a:avLst/>
          </a:prstGeom>
        </p:spPr>
        <p:txBody>
          <a:bodyPr lIns="0" tIns="0" rIns="0" bIns="0" anchor="ctr"/>
          <a:lstStyle>
            <a:lvl1pPr algn="ctr">
              <a:defRPr lang="en-GB"/>
            </a:lvl1pPr>
          </a:lstStyle>
          <a:p>
            <a:endParaRPr lang="en-GB"/>
          </a:p>
        </p:txBody>
      </p:sp>
      <p:sp>
        <p:nvSpPr>
          <p:cNvPr id="103"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
        <p:nvSpPr>
          <p:cNvPr id="102" name="Text Placeholder 6" descr="First level - paragraph text&#10;Second level - bullet 1&#10;Third level - bullet 2&#10;&#10;No more than 100 words per slide" title="Main text copy"/>
          <p:cNvSpPr>
            <a:spLocks noGrp="1"/>
          </p:cNvSpPr>
          <p:nvPr>
            <p:ph type="body" sz="quarter" idx="15"/>
          </p:nvPr>
        </p:nvSpPr>
        <p:spPr>
          <a:xfrm>
            <a:off x="5068887" y="2160588"/>
            <a:ext cx="3570681" cy="360362"/>
          </a:xfrm>
          <a:prstGeom prst="rect">
            <a:avLst/>
          </a:prstGeom>
        </p:spPr>
        <p:txBody>
          <a:bodyPr>
            <a:normAutofit/>
          </a:bodyPr>
          <a:lstStyle>
            <a:lvl1pPr marL="0" marR="0" indent="0" algn="l" defTabSz="914400" rtl="0" eaLnBrk="0" fontAlgn="base" latinLnBrk="0" hangingPunct="0">
              <a:lnSpc>
                <a:spcPct val="100000"/>
              </a:lnSpc>
              <a:spcBef>
                <a:spcPts val="0"/>
              </a:spcBef>
              <a:spcAft>
                <a:spcPts val="1200"/>
              </a:spcAft>
              <a:buClrTx/>
              <a:buSzTx/>
              <a:buFontTx/>
              <a:buNone/>
              <a:tabLst/>
              <a:defRPr sz="2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solidFill>
                  <a:schemeClr val="tx1"/>
                </a:solidFill>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solidFill>
                  <a:schemeClr val="tx1"/>
                </a:solidFill>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smtClean="0">
                <a:ln>
                  <a:noFill/>
                </a:ln>
                <a:solidFill>
                  <a:srgbClr val="58595B"/>
                </a:solidFill>
                <a:effectLst/>
                <a:uLnTx/>
                <a:uFillTx/>
                <a:latin typeface="Arial" pitchFamily="34" charset="0"/>
                <a:ea typeface="ＭＳ Ｐゴシック" charset="0"/>
                <a:cs typeface="Arial" pitchFamily="34" charset="0"/>
              </a:rPr>
              <a:t>Click to edit Master text styles</a:t>
            </a:r>
          </a:p>
        </p:txBody>
      </p:sp>
    </p:spTree>
    <p:extLst>
      <p:ext uri="{BB962C8B-B14F-4D97-AF65-F5344CB8AC3E}">
        <p14:creationId xmlns:p14="http://schemas.microsoft.com/office/powerpoint/2010/main" val="2389258069"/>
      </p:ext>
    </p:extLst>
  </p:cSld>
  <p:clrMapOvr>
    <a:masterClrMapping/>
  </p:clrMapOvr>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8_Text + image">
    <p:spTree>
      <p:nvGrpSpPr>
        <p:cNvPr id="1" name=""/>
        <p:cNvGrpSpPr/>
        <p:nvPr/>
      </p:nvGrpSpPr>
      <p:grpSpPr>
        <a:xfrm>
          <a:off x="0" y="0"/>
          <a:ext cx="0" cy="0"/>
          <a:chOff x="0" y="0"/>
          <a:chExt cx="0" cy="0"/>
        </a:xfrm>
      </p:grpSpPr>
      <p:sp>
        <p:nvSpPr>
          <p:cNvPr id="2" name="Title 1" descr="Ideally your title should fit on one line." title="Slide title"/>
          <p:cNvSpPr>
            <a:spLocks noGrp="1"/>
          </p:cNvSpPr>
          <p:nvPr>
            <p:ph type="title"/>
          </p:nvPr>
        </p:nvSpPr>
        <p:spPr/>
        <p:txBody>
          <a:bodyPr/>
          <a:lstStyle/>
          <a:p>
            <a:r>
              <a:rPr lang="en-US" smtClean="0"/>
              <a:t>Click to edit Master title style</a:t>
            </a:r>
            <a:endParaRPr lang="en-GB"/>
          </a:p>
        </p:txBody>
      </p:sp>
      <p:sp>
        <p:nvSpPr>
          <p:cNvPr id="9"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4"/>
          </p:nvPr>
        </p:nvSpPr>
        <p:spPr>
          <a:xfrm>
            <a:off x="707514" y="3600451"/>
            <a:ext cx="7932054" cy="2870200"/>
          </a:xfrm>
          <a:prstGeom prst="round2SameRect">
            <a:avLst>
              <a:gd name="adj1" fmla="val 1788"/>
              <a:gd name="adj2" fmla="val 0"/>
            </a:avLst>
          </a:prstGeom>
        </p:spPr>
        <p:txBody>
          <a:bodyPr/>
          <a:lstStyle/>
          <a:p>
            <a:pPr lvl="0"/>
            <a:r>
              <a:rPr lang="en-US" noProof="0" smtClean="0"/>
              <a:t>Click icon to add picture</a:t>
            </a:r>
            <a:endParaRPr lang="en-GB" noProof="0" dirty="0"/>
          </a:p>
        </p:txBody>
      </p:sp>
      <p:sp>
        <p:nvSpPr>
          <p:cNvPr id="98" name="Text Placeholder 6" descr="First level - paragraph text&#10;Second level - bullet 1&#10;Third level - bullet 2&#10;&#10;No more than 100 words per slide" title="Main text copy"/>
          <p:cNvSpPr>
            <a:spLocks noGrp="1"/>
          </p:cNvSpPr>
          <p:nvPr>
            <p:ph type="body" sz="quarter" idx="13"/>
          </p:nvPr>
        </p:nvSpPr>
        <p:spPr>
          <a:xfrm>
            <a:off x="720724" y="2160587"/>
            <a:ext cx="7918844" cy="1079501"/>
          </a:xfrm>
          <a:prstGeom prst="rect">
            <a:avLst/>
          </a:prstGeom>
        </p:spPr>
        <p:txBody>
          <a:bodyPr>
            <a:normAutofit/>
          </a:bodyPr>
          <a:lstStyle>
            <a:lvl1pPr marL="0" marR="0" indent="0" algn="l" defTabSz="914400" rtl="0" eaLnBrk="0" fontAlgn="base" latinLnBrk="0" hangingPunct="0">
              <a:lnSpc>
                <a:spcPct val="100000"/>
              </a:lnSpc>
              <a:spcBef>
                <a:spcPts val="0"/>
              </a:spcBef>
              <a:spcAft>
                <a:spcPts val="600"/>
              </a:spcAft>
              <a:buClrTx/>
              <a:buSzTx/>
              <a:buFontTx/>
              <a:buNone/>
              <a:tabLst/>
              <a:defRPr sz="2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600"/>
              </a:spcAft>
              <a:buClrTx/>
              <a:buSzTx/>
              <a:buFont typeface="Arial" charset="0"/>
              <a:buChar char="•"/>
              <a:tabLst/>
              <a:defRPr>
                <a:solidFill>
                  <a:schemeClr val="tx1"/>
                </a:solidFill>
                <a:latin typeface="Franklin Gothic Book"/>
                <a:ea typeface="Franklin Gothic Book"/>
                <a:cs typeface="Franklin Gothic Book"/>
              </a:defRPr>
            </a:lvl2pPr>
            <a:lvl3pPr marL="360000" marR="0" indent="-180000" algn="l" defTabSz="914400" rtl="0" eaLnBrk="0" fontAlgn="base" latinLnBrk="0" hangingPunct="0">
              <a:lnSpc>
                <a:spcPct val="100000"/>
              </a:lnSpc>
              <a:spcBef>
                <a:spcPts val="0"/>
              </a:spcBef>
              <a:spcAft>
                <a:spcPts val="600"/>
              </a:spcAft>
              <a:buClrTx/>
              <a:buSzTx/>
              <a:buFont typeface="Arial"/>
              <a:buChar char="•"/>
              <a:tabLst/>
              <a:defRPr>
                <a:solidFill>
                  <a:schemeClr val="tx1"/>
                </a:solidFill>
                <a:latin typeface="Franklin Gothic Book"/>
                <a:ea typeface="Franklin Gothic Book"/>
                <a:cs typeface="Franklin Gothic Book"/>
              </a:defRPr>
            </a:lvl3pPr>
            <a:lvl4pPr marL="360000" marR="0" indent="0" algn="l" defTabSz="914400" rtl="0" eaLnBrk="0" fontAlgn="base" latinLnBrk="0" hangingPunct="0">
              <a:lnSpc>
                <a:spcPct val="100000"/>
              </a:lnSpc>
              <a:spcBef>
                <a:spcPts val="0"/>
              </a:spcBef>
              <a:spcAft>
                <a:spcPts val="600"/>
              </a:spcAft>
              <a:buClrTx/>
              <a:buSzTx/>
              <a:buFont typeface="Arial"/>
              <a:buNone/>
              <a:tabLst/>
              <a:defRPr>
                <a:latin typeface="Franklin Gothic Book"/>
                <a:ea typeface="Franklin Gothic Book"/>
                <a:cs typeface="Franklin Gothic Book"/>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smtClean="0">
                <a:ln>
                  <a:noFill/>
                </a:ln>
                <a:solidFill>
                  <a:srgbClr val="58595B"/>
                </a:solidFill>
                <a:effectLst/>
                <a:uLnTx/>
                <a:uFillTx/>
                <a:latin typeface="Arial" pitchFamily="34" charset="0"/>
                <a:ea typeface="ＭＳ Ｐゴシック" charset="0"/>
                <a:cs typeface="Arial" pitchFamily="34" charset="0"/>
              </a:rPr>
              <a:t>Click to edit Master text styles</a:t>
            </a:r>
          </a:p>
          <a:p>
            <a:pPr marL="0" marR="0" lvl="1"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smtClean="0">
                <a:ln>
                  <a:noFill/>
                </a:ln>
                <a:solidFill>
                  <a:srgbClr val="58595B"/>
                </a:solidFill>
                <a:effectLst/>
                <a:uLnTx/>
                <a:uFillTx/>
                <a:latin typeface="Arial" pitchFamily="34" charset="0"/>
                <a:ea typeface="ＭＳ Ｐゴシック" charset="0"/>
                <a:cs typeface="Arial" pitchFamily="34" charset="0"/>
              </a:rPr>
              <a:t>Second level</a:t>
            </a:r>
          </a:p>
          <a:p>
            <a:pPr marL="0" marR="0" lvl="2"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smtClean="0">
                <a:ln>
                  <a:noFill/>
                </a:ln>
                <a:solidFill>
                  <a:srgbClr val="58595B"/>
                </a:solidFill>
                <a:effectLst/>
                <a:uLnTx/>
                <a:uFillTx/>
                <a:latin typeface="Arial" pitchFamily="34" charset="0"/>
                <a:ea typeface="ＭＳ Ｐゴシック" charset="0"/>
                <a:cs typeface="Arial" pitchFamily="34" charset="0"/>
              </a:rPr>
              <a:t>Third level</a:t>
            </a:r>
          </a:p>
          <a:p>
            <a:pPr marL="0" marR="0" lvl="3"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smtClean="0">
                <a:ln>
                  <a:noFill/>
                </a:ln>
                <a:solidFill>
                  <a:srgbClr val="58595B"/>
                </a:solidFill>
                <a:effectLst/>
                <a:uLnTx/>
                <a:uFillTx/>
                <a:latin typeface="Arial" pitchFamily="34" charset="0"/>
                <a:ea typeface="ＭＳ Ｐゴシック" charset="0"/>
                <a:cs typeface="Arial" pitchFamily="34" charset="0"/>
              </a:rPr>
              <a:t>Fourth level</a:t>
            </a:r>
          </a:p>
        </p:txBody>
      </p:sp>
      <p:sp>
        <p:nvSpPr>
          <p:cNvPr id="99"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C6156CAD-7866-4BAF-BC31-BE4C22B0F3AA}" type="datetime1">
              <a:rPr lang="en-US" smtClean="0"/>
              <a:t>8/30/2019</a:t>
            </a:fld>
            <a:endParaRPr lang="en-GB" dirty="0"/>
          </a:p>
        </p:txBody>
      </p:sp>
      <p:sp>
        <p:nvSpPr>
          <p:cNvPr id="100" name="Footer Placeholder 4"/>
          <p:cNvSpPr>
            <a:spLocks noGrp="1"/>
          </p:cNvSpPr>
          <p:nvPr>
            <p:ph type="ftr" sz="quarter" idx="3"/>
          </p:nvPr>
        </p:nvSpPr>
        <p:spPr>
          <a:xfrm>
            <a:off x="0" y="6480000"/>
            <a:ext cx="9144000" cy="378000"/>
          </a:xfrm>
          <a:prstGeom prst="rect">
            <a:avLst/>
          </a:prstGeom>
        </p:spPr>
        <p:txBody>
          <a:bodyPr lIns="0" tIns="0" rIns="0" bIns="0" anchor="ctr"/>
          <a:lstStyle>
            <a:lvl1pPr algn="ctr">
              <a:defRPr lang="en-GB"/>
            </a:lvl1pPr>
          </a:lstStyle>
          <a:p>
            <a:endParaRPr lang="en-GB"/>
          </a:p>
        </p:txBody>
      </p:sp>
      <p:sp>
        <p:nvSpPr>
          <p:cNvPr id="102"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Tree>
    <p:extLst>
      <p:ext uri="{BB962C8B-B14F-4D97-AF65-F5344CB8AC3E}">
        <p14:creationId xmlns:p14="http://schemas.microsoft.com/office/powerpoint/2010/main" val="1509894829"/>
      </p:ext>
    </p:extLst>
  </p:cSld>
  <p:clrMapOvr>
    <a:masterClrMapping/>
  </p:clrMapOvr>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11_Text + image">
    <p:spTree>
      <p:nvGrpSpPr>
        <p:cNvPr id="1" name=""/>
        <p:cNvGrpSpPr/>
        <p:nvPr/>
      </p:nvGrpSpPr>
      <p:grpSpPr>
        <a:xfrm>
          <a:off x="0" y="0"/>
          <a:ext cx="0" cy="0"/>
          <a:chOff x="0" y="0"/>
          <a:chExt cx="0" cy="0"/>
        </a:xfrm>
      </p:grpSpPr>
      <p:sp>
        <p:nvSpPr>
          <p:cNvPr id="2" name="Title 1" descr="Ideally your title should fit on one line." title="Slide title"/>
          <p:cNvSpPr>
            <a:spLocks noGrp="1"/>
          </p:cNvSpPr>
          <p:nvPr>
            <p:ph type="title"/>
          </p:nvPr>
        </p:nvSpPr>
        <p:spPr/>
        <p:txBody>
          <a:bodyPr/>
          <a:lstStyle/>
          <a:p>
            <a:r>
              <a:rPr lang="en-US" smtClean="0"/>
              <a:t>Click to edit Master title style</a:t>
            </a:r>
            <a:endParaRPr lang="en-GB"/>
          </a:p>
        </p:txBody>
      </p:sp>
      <p:sp>
        <p:nvSpPr>
          <p:cNvPr id="9"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4"/>
          </p:nvPr>
        </p:nvSpPr>
        <p:spPr>
          <a:xfrm>
            <a:off x="707515" y="3600451"/>
            <a:ext cx="3612072" cy="2870200"/>
          </a:xfrm>
          <a:prstGeom prst="round2SameRect">
            <a:avLst>
              <a:gd name="adj1" fmla="val 1788"/>
              <a:gd name="adj2" fmla="val 0"/>
            </a:avLst>
          </a:prstGeom>
        </p:spPr>
        <p:txBody>
          <a:bodyPr/>
          <a:lstStyle/>
          <a:p>
            <a:pPr lvl="0"/>
            <a:r>
              <a:rPr lang="en-US" noProof="0" smtClean="0"/>
              <a:t>Click icon to add picture</a:t>
            </a:r>
            <a:endParaRPr lang="en-GB" noProof="0" dirty="0"/>
          </a:p>
        </p:txBody>
      </p:sp>
      <p:sp>
        <p:nvSpPr>
          <p:cNvPr id="98" name="Text Placeholder 6" descr="First level - paragraph text&#10;Second level - bullet 1&#10;Third level - bullet 2&#10;&#10;No more than 100 words per slide" title="Main text copy"/>
          <p:cNvSpPr>
            <a:spLocks noGrp="1"/>
          </p:cNvSpPr>
          <p:nvPr>
            <p:ph type="body" sz="quarter" idx="13"/>
          </p:nvPr>
        </p:nvSpPr>
        <p:spPr>
          <a:xfrm>
            <a:off x="720724" y="2160587"/>
            <a:ext cx="7558843" cy="1079501"/>
          </a:xfrm>
          <a:prstGeom prst="rect">
            <a:avLst/>
          </a:prstGeom>
        </p:spPr>
        <p:txBody>
          <a:bodyPr>
            <a:normAutofit/>
          </a:bodyPr>
          <a:lstStyle>
            <a:lvl1pPr marL="0" marR="0" indent="0" algn="l" defTabSz="914400" rtl="0" eaLnBrk="0" fontAlgn="base" latinLnBrk="0" hangingPunct="0">
              <a:lnSpc>
                <a:spcPct val="100000"/>
              </a:lnSpc>
              <a:spcBef>
                <a:spcPts val="0"/>
              </a:spcBef>
              <a:spcAft>
                <a:spcPts val="600"/>
              </a:spcAft>
              <a:buClrTx/>
              <a:buSzTx/>
              <a:buFontTx/>
              <a:buNone/>
              <a:tabLst/>
              <a:defRPr sz="2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600"/>
              </a:spcAft>
              <a:buClrTx/>
              <a:buSzTx/>
              <a:buFont typeface="Arial" charset="0"/>
              <a:buChar char="•"/>
              <a:tabLst/>
              <a:defRPr>
                <a:solidFill>
                  <a:schemeClr val="tx1"/>
                </a:solidFill>
                <a:latin typeface="Franklin Gothic Book"/>
                <a:ea typeface="Franklin Gothic Book"/>
                <a:cs typeface="Franklin Gothic Book"/>
              </a:defRPr>
            </a:lvl2pPr>
            <a:lvl3pPr marL="360000" marR="0" indent="-180000" algn="l" defTabSz="914400" rtl="0" eaLnBrk="0" fontAlgn="base" latinLnBrk="0" hangingPunct="0">
              <a:lnSpc>
                <a:spcPct val="100000"/>
              </a:lnSpc>
              <a:spcBef>
                <a:spcPts val="0"/>
              </a:spcBef>
              <a:spcAft>
                <a:spcPts val="600"/>
              </a:spcAft>
              <a:buClrTx/>
              <a:buSzTx/>
              <a:buFont typeface="Arial"/>
              <a:buChar char="•"/>
              <a:tabLst/>
              <a:defRPr>
                <a:solidFill>
                  <a:schemeClr val="tx1"/>
                </a:solidFill>
                <a:latin typeface="Franklin Gothic Book"/>
                <a:ea typeface="Franklin Gothic Book"/>
                <a:cs typeface="Franklin Gothic Book"/>
              </a:defRPr>
            </a:lvl3pPr>
            <a:lvl4pPr marL="360000" marR="0" indent="0" algn="l" defTabSz="914400" rtl="0" eaLnBrk="0" fontAlgn="base" latinLnBrk="0" hangingPunct="0">
              <a:lnSpc>
                <a:spcPct val="100000"/>
              </a:lnSpc>
              <a:spcBef>
                <a:spcPts val="0"/>
              </a:spcBef>
              <a:spcAft>
                <a:spcPts val="600"/>
              </a:spcAft>
              <a:buClrTx/>
              <a:buSzTx/>
              <a:buFont typeface="Arial"/>
              <a:buNone/>
              <a:tabLst/>
              <a:defRPr>
                <a:latin typeface="Franklin Gothic Book"/>
                <a:ea typeface="Franklin Gothic Book"/>
                <a:cs typeface="Franklin Gothic Book"/>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smtClean="0">
                <a:ln>
                  <a:noFill/>
                </a:ln>
                <a:solidFill>
                  <a:srgbClr val="58595B"/>
                </a:solidFill>
                <a:effectLst/>
                <a:uLnTx/>
                <a:uFillTx/>
                <a:latin typeface="Arial" pitchFamily="34" charset="0"/>
                <a:ea typeface="ＭＳ Ｐゴシック" charset="0"/>
                <a:cs typeface="Arial" pitchFamily="34" charset="0"/>
              </a:rPr>
              <a:t>Click to edit Master text styles</a:t>
            </a:r>
          </a:p>
          <a:p>
            <a:pPr marL="0" marR="0" lvl="1"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smtClean="0">
                <a:ln>
                  <a:noFill/>
                </a:ln>
                <a:solidFill>
                  <a:srgbClr val="58595B"/>
                </a:solidFill>
                <a:effectLst/>
                <a:uLnTx/>
                <a:uFillTx/>
                <a:latin typeface="Arial" pitchFamily="34" charset="0"/>
                <a:ea typeface="ＭＳ Ｐゴシック" charset="0"/>
                <a:cs typeface="Arial" pitchFamily="34" charset="0"/>
              </a:rPr>
              <a:t>Second level</a:t>
            </a:r>
          </a:p>
          <a:p>
            <a:pPr marL="0" marR="0" lvl="2"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smtClean="0">
                <a:ln>
                  <a:noFill/>
                </a:ln>
                <a:solidFill>
                  <a:srgbClr val="58595B"/>
                </a:solidFill>
                <a:effectLst/>
                <a:uLnTx/>
                <a:uFillTx/>
                <a:latin typeface="Arial" pitchFamily="34" charset="0"/>
                <a:ea typeface="ＭＳ Ｐゴシック" charset="0"/>
                <a:cs typeface="Arial" pitchFamily="34" charset="0"/>
              </a:rPr>
              <a:t>Third level</a:t>
            </a:r>
          </a:p>
          <a:p>
            <a:pPr marL="0" marR="0" lvl="3"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smtClean="0">
                <a:ln>
                  <a:noFill/>
                </a:ln>
                <a:solidFill>
                  <a:srgbClr val="58595B"/>
                </a:solidFill>
                <a:effectLst/>
                <a:uLnTx/>
                <a:uFillTx/>
                <a:latin typeface="Arial" pitchFamily="34" charset="0"/>
                <a:ea typeface="ＭＳ Ｐゴシック" charset="0"/>
                <a:cs typeface="Arial" pitchFamily="34" charset="0"/>
              </a:rPr>
              <a:t>Fourth level</a:t>
            </a:r>
          </a:p>
        </p:txBody>
      </p:sp>
      <p:sp>
        <p:nvSpPr>
          <p:cNvPr id="99"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3ADB6072-E993-4FBE-9714-56D47549644A}" type="datetime1">
              <a:rPr lang="en-US" smtClean="0"/>
              <a:t>8/30/2019</a:t>
            </a:fld>
            <a:endParaRPr lang="en-GB" dirty="0"/>
          </a:p>
        </p:txBody>
      </p:sp>
      <p:sp>
        <p:nvSpPr>
          <p:cNvPr id="100" name="Footer Placeholder 4"/>
          <p:cNvSpPr>
            <a:spLocks noGrp="1"/>
          </p:cNvSpPr>
          <p:nvPr>
            <p:ph type="ftr" sz="quarter" idx="3"/>
          </p:nvPr>
        </p:nvSpPr>
        <p:spPr>
          <a:xfrm>
            <a:off x="0" y="6480000"/>
            <a:ext cx="9144000" cy="378000"/>
          </a:xfrm>
          <a:prstGeom prst="rect">
            <a:avLst/>
          </a:prstGeom>
        </p:spPr>
        <p:txBody>
          <a:bodyPr lIns="0" tIns="0" rIns="0" bIns="0" anchor="ctr"/>
          <a:lstStyle>
            <a:lvl1pPr algn="ctr">
              <a:defRPr lang="en-GB"/>
            </a:lvl1pPr>
          </a:lstStyle>
          <a:p>
            <a:endParaRPr lang="en-GB"/>
          </a:p>
        </p:txBody>
      </p:sp>
      <p:sp>
        <p:nvSpPr>
          <p:cNvPr id="102"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
        <p:nvSpPr>
          <p:cNvPr id="101"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5"/>
          </p:nvPr>
        </p:nvSpPr>
        <p:spPr>
          <a:xfrm>
            <a:off x="4678361" y="3600450"/>
            <a:ext cx="3601206" cy="2870200"/>
          </a:xfrm>
          <a:prstGeom prst="round2SameRect">
            <a:avLst>
              <a:gd name="adj1" fmla="val 1788"/>
              <a:gd name="adj2" fmla="val 0"/>
            </a:avLst>
          </a:prstGeom>
        </p:spPr>
        <p:txBody>
          <a:bodyPr/>
          <a:lstStyle/>
          <a:p>
            <a:pPr lvl="0"/>
            <a:r>
              <a:rPr lang="en-US" noProof="0" smtClean="0"/>
              <a:t>Click icon to add picture</a:t>
            </a:r>
            <a:endParaRPr lang="en-GB" noProof="0" dirty="0"/>
          </a:p>
        </p:txBody>
      </p:sp>
    </p:spTree>
    <p:extLst>
      <p:ext uri="{BB962C8B-B14F-4D97-AF65-F5344CB8AC3E}">
        <p14:creationId xmlns:p14="http://schemas.microsoft.com/office/powerpoint/2010/main" val="1605490854"/>
      </p:ext>
    </p:extLst>
  </p:cSld>
  <p:clrMapOvr>
    <a:masterClrMapping/>
  </p:clrMapOvr>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3_Text + image">
    <p:spTree>
      <p:nvGrpSpPr>
        <p:cNvPr id="1" name=""/>
        <p:cNvGrpSpPr/>
        <p:nvPr/>
      </p:nvGrpSpPr>
      <p:grpSpPr>
        <a:xfrm>
          <a:off x="0" y="0"/>
          <a:ext cx="0" cy="0"/>
          <a:chOff x="0" y="0"/>
          <a:chExt cx="0" cy="0"/>
        </a:xfrm>
      </p:grpSpPr>
      <p:sp>
        <p:nvSpPr>
          <p:cNvPr id="2" name="Title 1" descr="Ideally your title should fit on one line." title="Slide title"/>
          <p:cNvSpPr>
            <a:spLocks noGrp="1"/>
          </p:cNvSpPr>
          <p:nvPr>
            <p:ph type="title"/>
          </p:nvPr>
        </p:nvSpPr>
        <p:spPr/>
        <p:txBody>
          <a:bodyPr/>
          <a:lstStyle/>
          <a:p>
            <a:r>
              <a:rPr lang="en-US" smtClean="0"/>
              <a:t>Click to edit Master title style</a:t>
            </a:r>
            <a:endParaRPr lang="en-GB"/>
          </a:p>
        </p:txBody>
      </p:sp>
      <p:sp>
        <p:nvSpPr>
          <p:cNvPr id="7" name="Text Placeholder 6" descr="First level - paragraph text&#10;Second level - bullet 1&#10;Third level - bullet 2&#10;&#10;No more than 100 words per slide" title="Main text copy"/>
          <p:cNvSpPr>
            <a:spLocks noGrp="1"/>
          </p:cNvSpPr>
          <p:nvPr>
            <p:ph type="body" sz="quarter" idx="13"/>
          </p:nvPr>
        </p:nvSpPr>
        <p:spPr>
          <a:xfrm>
            <a:off x="720724" y="2160587"/>
            <a:ext cx="2517775" cy="3779411"/>
          </a:xfrm>
          <a:prstGeom prst="rect">
            <a:avLst/>
          </a:prstGeom>
        </p:spPr>
        <p:txBody>
          <a:bodyPr>
            <a:normAutofit/>
          </a:bodyPr>
          <a:lstStyle>
            <a:lvl1pPr marL="0" marR="0" indent="0" algn="l" defTabSz="914400" rtl="0" eaLnBrk="0" fontAlgn="base" latinLnBrk="0" hangingPunct="0">
              <a:lnSpc>
                <a:spcPct val="100000"/>
              </a:lnSpc>
              <a:spcBef>
                <a:spcPts val="0"/>
              </a:spcBef>
              <a:spcAft>
                <a:spcPts val="1200"/>
              </a:spcAft>
              <a:buClrTx/>
              <a:buSzTx/>
              <a:buFontTx/>
              <a:buNone/>
              <a:tabLst/>
              <a:defRPr sz="2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solidFill>
                  <a:schemeClr val="tx1"/>
                </a:solidFill>
                <a:latin typeface="Franklin Gothic Book"/>
                <a:ea typeface="Franklin Gothic Book"/>
                <a:cs typeface="Franklin Gothic Book"/>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solidFill>
                  <a:schemeClr val="tx1"/>
                </a:solidFill>
                <a:latin typeface="Franklin Gothic Book"/>
                <a:ea typeface="Franklin Gothic Book"/>
                <a:cs typeface="Franklin Gothic Book"/>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atin typeface="Franklin Gothic Book"/>
                <a:ea typeface="Franklin Gothic Book"/>
                <a:cs typeface="Franklin Gothic Book"/>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smtClean="0">
                <a:ln>
                  <a:noFill/>
                </a:ln>
                <a:solidFill>
                  <a:srgbClr val="58595B"/>
                </a:solidFill>
                <a:effectLst/>
                <a:uLnTx/>
                <a:uFillTx/>
                <a:latin typeface="Arial" pitchFamily="34" charset="0"/>
                <a:ea typeface="ＭＳ Ｐゴシック" charset="0"/>
                <a:cs typeface="Arial" pitchFamily="34" charset="0"/>
              </a:rPr>
              <a:t>Click to edit Master text styles</a:t>
            </a:r>
          </a:p>
          <a:p>
            <a:pPr marL="0" marR="0" lvl="1"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smtClean="0">
                <a:ln>
                  <a:noFill/>
                </a:ln>
                <a:solidFill>
                  <a:srgbClr val="58595B"/>
                </a:solidFill>
                <a:effectLst/>
                <a:uLnTx/>
                <a:uFillTx/>
                <a:latin typeface="Arial" pitchFamily="34" charset="0"/>
                <a:ea typeface="ＭＳ Ｐゴシック" charset="0"/>
                <a:cs typeface="Arial" pitchFamily="34" charset="0"/>
              </a:rPr>
              <a:t>Second level</a:t>
            </a:r>
          </a:p>
          <a:p>
            <a:pPr marL="0" marR="0" lvl="2"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smtClean="0">
                <a:ln>
                  <a:noFill/>
                </a:ln>
                <a:solidFill>
                  <a:srgbClr val="58595B"/>
                </a:solidFill>
                <a:effectLst/>
                <a:uLnTx/>
                <a:uFillTx/>
                <a:latin typeface="Arial" pitchFamily="34" charset="0"/>
                <a:ea typeface="ＭＳ Ｐゴシック" charset="0"/>
                <a:cs typeface="Arial" pitchFamily="34" charset="0"/>
              </a:rPr>
              <a:t>Third level</a:t>
            </a:r>
          </a:p>
          <a:p>
            <a:pPr marL="0" marR="0" lvl="3"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smtClean="0">
                <a:ln>
                  <a:noFill/>
                </a:ln>
                <a:solidFill>
                  <a:srgbClr val="58595B"/>
                </a:solidFill>
                <a:effectLst/>
                <a:uLnTx/>
                <a:uFillTx/>
                <a:latin typeface="Arial" pitchFamily="34" charset="0"/>
                <a:ea typeface="ＭＳ Ｐゴシック" charset="0"/>
                <a:cs typeface="Arial" pitchFamily="34" charset="0"/>
              </a:rPr>
              <a:t>Fourth level</a:t>
            </a:r>
          </a:p>
        </p:txBody>
      </p:sp>
      <p:sp>
        <p:nvSpPr>
          <p:cNvPr id="103"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7"/>
          </p:nvPr>
        </p:nvSpPr>
        <p:spPr>
          <a:xfrm>
            <a:off x="3598861" y="2160587"/>
            <a:ext cx="2159000" cy="3779411"/>
          </a:xfrm>
          <a:prstGeom prst="roundRect">
            <a:avLst>
              <a:gd name="adj" fmla="val 5286"/>
            </a:avLst>
          </a:prstGeom>
        </p:spPr>
        <p:txBody>
          <a:bodyPr/>
          <a:lstStyle/>
          <a:p>
            <a:pPr lvl="0"/>
            <a:r>
              <a:rPr lang="en-US" noProof="0" smtClean="0"/>
              <a:t>Click icon to add picture</a:t>
            </a:r>
            <a:endParaRPr lang="en-GB" noProof="0" dirty="0"/>
          </a:p>
        </p:txBody>
      </p:sp>
      <p:sp>
        <p:nvSpPr>
          <p:cNvPr id="100"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8"/>
          </p:nvPr>
        </p:nvSpPr>
        <p:spPr>
          <a:xfrm>
            <a:off x="6118223" y="2180103"/>
            <a:ext cx="2159000" cy="3779411"/>
          </a:xfrm>
          <a:prstGeom prst="roundRect">
            <a:avLst>
              <a:gd name="adj" fmla="val 5286"/>
            </a:avLst>
          </a:prstGeom>
        </p:spPr>
        <p:txBody>
          <a:bodyPr/>
          <a:lstStyle/>
          <a:p>
            <a:pPr lvl="0"/>
            <a:r>
              <a:rPr lang="en-US" noProof="0" smtClean="0"/>
              <a:t>Click icon to add picture</a:t>
            </a:r>
            <a:endParaRPr lang="en-GB" noProof="0" dirty="0"/>
          </a:p>
        </p:txBody>
      </p:sp>
      <p:sp>
        <p:nvSpPr>
          <p:cNvPr id="102"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A07307E2-451F-4359-A35F-D0B4E56391CE}" type="datetime1">
              <a:rPr lang="en-US" smtClean="0"/>
              <a:t>8/30/2019</a:t>
            </a:fld>
            <a:endParaRPr lang="en-GB" dirty="0"/>
          </a:p>
        </p:txBody>
      </p:sp>
      <p:sp>
        <p:nvSpPr>
          <p:cNvPr id="104" name="Footer Placeholder 4"/>
          <p:cNvSpPr>
            <a:spLocks noGrp="1"/>
          </p:cNvSpPr>
          <p:nvPr>
            <p:ph type="ftr" sz="quarter" idx="3"/>
          </p:nvPr>
        </p:nvSpPr>
        <p:spPr>
          <a:xfrm>
            <a:off x="0" y="6480000"/>
            <a:ext cx="9144000" cy="378000"/>
          </a:xfrm>
          <a:prstGeom prst="rect">
            <a:avLst/>
          </a:prstGeom>
        </p:spPr>
        <p:txBody>
          <a:bodyPr lIns="0" tIns="0" rIns="0" bIns="0" anchor="ctr"/>
          <a:lstStyle>
            <a:lvl1pPr algn="ctr">
              <a:defRPr lang="en-GB"/>
            </a:lvl1pPr>
          </a:lstStyle>
          <a:p>
            <a:endParaRPr lang="en-GB"/>
          </a:p>
        </p:txBody>
      </p:sp>
      <p:sp>
        <p:nvSpPr>
          <p:cNvPr id="101"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Tree>
    <p:extLst>
      <p:ext uri="{BB962C8B-B14F-4D97-AF65-F5344CB8AC3E}">
        <p14:creationId xmlns:p14="http://schemas.microsoft.com/office/powerpoint/2010/main" val="2185066128"/>
      </p:ext>
    </p:extLst>
  </p:cSld>
  <p:clrMapOvr>
    <a:masterClrMapping/>
  </p:clrMapOvr>
  <p:timing>
    <p:tnLst>
      <p:par>
        <p:cTn id="1" dur="indefinite" restart="never" nodeType="tmRoot"/>
      </p:par>
    </p:tn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7_Text + image">
    <p:spTree>
      <p:nvGrpSpPr>
        <p:cNvPr id="1" name=""/>
        <p:cNvGrpSpPr/>
        <p:nvPr/>
      </p:nvGrpSpPr>
      <p:grpSpPr>
        <a:xfrm>
          <a:off x="0" y="0"/>
          <a:ext cx="0" cy="0"/>
          <a:chOff x="0" y="0"/>
          <a:chExt cx="0" cy="0"/>
        </a:xfrm>
      </p:grpSpPr>
      <p:sp>
        <p:nvSpPr>
          <p:cNvPr id="2" name="Title 1" descr="Ideally your title should fit on one line." title="Slide title"/>
          <p:cNvSpPr>
            <a:spLocks noGrp="1"/>
          </p:cNvSpPr>
          <p:nvPr>
            <p:ph type="title"/>
          </p:nvPr>
        </p:nvSpPr>
        <p:spPr/>
        <p:txBody>
          <a:bodyPr/>
          <a:lstStyle/>
          <a:p>
            <a:r>
              <a:rPr lang="en-US" smtClean="0"/>
              <a:t>Click to edit Master title style</a:t>
            </a:r>
            <a:endParaRPr lang="en-GB"/>
          </a:p>
        </p:txBody>
      </p:sp>
      <p:sp>
        <p:nvSpPr>
          <p:cNvPr id="7" name="Text Placeholder 6" descr="First level - paragraph text&#10;Second level - bullet 1&#10;Third level - bullet 2&#10;&#10;No more than 100 words per slide" title="Main text copy"/>
          <p:cNvSpPr>
            <a:spLocks noGrp="1"/>
          </p:cNvSpPr>
          <p:nvPr>
            <p:ph type="body" sz="quarter" idx="13"/>
          </p:nvPr>
        </p:nvSpPr>
        <p:spPr>
          <a:xfrm>
            <a:off x="720724" y="2160587"/>
            <a:ext cx="2517775" cy="3779411"/>
          </a:xfrm>
          <a:prstGeom prst="rect">
            <a:avLst/>
          </a:prstGeom>
        </p:spPr>
        <p:txBody>
          <a:bodyPr>
            <a:normAutofit/>
          </a:bodyPr>
          <a:lstStyle>
            <a:lvl1pPr marL="0" marR="0" indent="0" algn="l" defTabSz="914400" rtl="0" eaLnBrk="0" fontAlgn="base" latinLnBrk="0" hangingPunct="0">
              <a:lnSpc>
                <a:spcPct val="100000"/>
              </a:lnSpc>
              <a:spcBef>
                <a:spcPts val="0"/>
              </a:spcBef>
              <a:spcAft>
                <a:spcPts val="1200"/>
              </a:spcAft>
              <a:buClrTx/>
              <a:buSzTx/>
              <a:buFontTx/>
              <a:buNone/>
              <a:tabLst/>
              <a:defRPr sz="2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solidFill>
                  <a:schemeClr val="tx1"/>
                </a:solidFill>
                <a:latin typeface="Franklin Gothic Book"/>
                <a:ea typeface="Franklin Gothic Book"/>
                <a:cs typeface="Franklin Gothic Book"/>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solidFill>
                  <a:schemeClr val="tx1"/>
                </a:solidFill>
                <a:latin typeface="Franklin Gothic Book"/>
                <a:ea typeface="Franklin Gothic Book"/>
                <a:cs typeface="Franklin Gothic Book"/>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atin typeface="Franklin Gothic Book"/>
                <a:ea typeface="Franklin Gothic Book"/>
                <a:cs typeface="Franklin Gothic Book"/>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smtClean="0">
                <a:ln>
                  <a:noFill/>
                </a:ln>
                <a:solidFill>
                  <a:srgbClr val="58595B"/>
                </a:solidFill>
                <a:effectLst/>
                <a:uLnTx/>
                <a:uFillTx/>
                <a:latin typeface="Arial" pitchFamily="34" charset="0"/>
                <a:ea typeface="ＭＳ Ｐゴシック" charset="0"/>
                <a:cs typeface="Arial" pitchFamily="34" charset="0"/>
              </a:rPr>
              <a:t>Click to edit Master text styles</a:t>
            </a:r>
          </a:p>
          <a:p>
            <a:pPr marL="0" marR="0" lvl="1"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smtClean="0">
                <a:ln>
                  <a:noFill/>
                </a:ln>
                <a:solidFill>
                  <a:srgbClr val="58595B"/>
                </a:solidFill>
                <a:effectLst/>
                <a:uLnTx/>
                <a:uFillTx/>
                <a:latin typeface="Arial" pitchFamily="34" charset="0"/>
                <a:ea typeface="ＭＳ Ｐゴシック" charset="0"/>
                <a:cs typeface="Arial" pitchFamily="34" charset="0"/>
              </a:rPr>
              <a:t>Second level</a:t>
            </a:r>
          </a:p>
          <a:p>
            <a:pPr marL="0" marR="0" lvl="2"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smtClean="0">
                <a:ln>
                  <a:noFill/>
                </a:ln>
                <a:solidFill>
                  <a:srgbClr val="58595B"/>
                </a:solidFill>
                <a:effectLst/>
                <a:uLnTx/>
                <a:uFillTx/>
                <a:latin typeface="Arial" pitchFamily="34" charset="0"/>
                <a:ea typeface="ＭＳ Ｐゴシック" charset="0"/>
                <a:cs typeface="Arial" pitchFamily="34" charset="0"/>
              </a:rPr>
              <a:t>Third level</a:t>
            </a:r>
          </a:p>
          <a:p>
            <a:pPr marL="0" marR="0" lvl="3"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smtClean="0">
                <a:ln>
                  <a:noFill/>
                </a:ln>
                <a:solidFill>
                  <a:srgbClr val="58595B"/>
                </a:solidFill>
                <a:effectLst/>
                <a:uLnTx/>
                <a:uFillTx/>
                <a:latin typeface="Arial" pitchFamily="34" charset="0"/>
                <a:ea typeface="ＭＳ Ｐゴシック" charset="0"/>
                <a:cs typeface="Arial" pitchFamily="34" charset="0"/>
              </a:rPr>
              <a:t>Fourth level</a:t>
            </a:r>
          </a:p>
        </p:txBody>
      </p:sp>
      <p:sp>
        <p:nvSpPr>
          <p:cNvPr id="103"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7"/>
          </p:nvPr>
        </p:nvSpPr>
        <p:spPr>
          <a:xfrm>
            <a:off x="3598860" y="2160588"/>
            <a:ext cx="5043235" cy="1800226"/>
          </a:xfrm>
          <a:prstGeom prst="roundRect">
            <a:avLst>
              <a:gd name="adj" fmla="val 5286"/>
            </a:avLst>
          </a:prstGeom>
        </p:spPr>
        <p:txBody>
          <a:bodyPr/>
          <a:lstStyle/>
          <a:p>
            <a:pPr lvl="0"/>
            <a:r>
              <a:rPr lang="en-US" noProof="0" smtClean="0"/>
              <a:t>Click icon to add picture</a:t>
            </a:r>
            <a:endParaRPr lang="en-GB" noProof="0" dirty="0"/>
          </a:p>
        </p:txBody>
      </p:sp>
      <p:sp>
        <p:nvSpPr>
          <p:cNvPr id="100"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8"/>
          </p:nvPr>
        </p:nvSpPr>
        <p:spPr>
          <a:xfrm>
            <a:off x="3598860" y="4319588"/>
            <a:ext cx="5040708" cy="1639926"/>
          </a:xfrm>
          <a:prstGeom prst="roundRect">
            <a:avLst>
              <a:gd name="adj" fmla="val 5286"/>
            </a:avLst>
          </a:prstGeom>
        </p:spPr>
        <p:txBody>
          <a:bodyPr/>
          <a:lstStyle/>
          <a:p>
            <a:pPr lvl="0"/>
            <a:r>
              <a:rPr lang="en-US" noProof="0" smtClean="0"/>
              <a:t>Click icon to add picture</a:t>
            </a:r>
            <a:endParaRPr lang="en-GB" noProof="0" dirty="0"/>
          </a:p>
        </p:txBody>
      </p:sp>
      <p:sp>
        <p:nvSpPr>
          <p:cNvPr id="101"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EB8F1678-7D9D-4161-AB96-1D0E7DD16D3F}" type="datetime1">
              <a:rPr lang="en-US" smtClean="0"/>
              <a:t>8/30/2019</a:t>
            </a:fld>
            <a:endParaRPr lang="en-GB" dirty="0"/>
          </a:p>
        </p:txBody>
      </p:sp>
      <p:sp>
        <p:nvSpPr>
          <p:cNvPr id="102" name="Footer Placeholder 4"/>
          <p:cNvSpPr>
            <a:spLocks noGrp="1"/>
          </p:cNvSpPr>
          <p:nvPr>
            <p:ph type="ftr" sz="quarter" idx="3"/>
          </p:nvPr>
        </p:nvSpPr>
        <p:spPr>
          <a:xfrm>
            <a:off x="0" y="6480000"/>
            <a:ext cx="9144000" cy="378000"/>
          </a:xfrm>
          <a:prstGeom prst="rect">
            <a:avLst/>
          </a:prstGeom>
        </p:spPr>
        <p:txBody>
          <a:bodyPr lIns="0" tIns="0" rIns="0" bIns="0" anchor="ctr"/>
          <a:lstStyle>
            <a:lvl1pPr algn="ctr">
              <a:defRPr lang="en-GB"/>
            </a:lvl1pPr>
          </a:lstStyle>
          <a:p>
            <a:endParaRPr lang="en-GB"/>
          </a:p>
        </p:txBody>
      </p:sp>
      <p:sp>
        <p:nvSpPr>
          <p:cNvPr id="105"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Tree>
    <p:extLst>
      <p:ext uri="{BB962C8B-B14F-4D97-AF65-F5344CB8AC3E}">
        <p14:creationId xmlns:p14="http://schemas.microsoft.com/office/powerpoint/2010/main" val="733067803"/>
      </p:ext>
    </p:extLst>
  </p:cSld>
  <p:clrMapOvr>
    <a:masterClrMapping/>
  </p:clrMapOvr>
  <p:timing>
    <p:tnLst>
      <p:par>
        <p:cTn id="1" dur="indefinite" restart="never" nodeType="tmRoot"/>
      </p:par>
    </p:tnLst>
  </p:timing>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2_Text + image">
    <p:spTree>
      <p:nvGrpSpPr>
        <p:cNvPr id="1" name=""/>
        <p:cNvGrpSpPr/>
        <p:nvPr/>
      </p:nvGrpSpPr>
      <p:grpSpPr>
        <a:xfrm>
          <a:off x="0" y="0"/>
          <a:ext cx="0" cy="0"/>
          <a:chOff x="0" y="0"/>
          <a:chExt cx="0" cy="0"/>
        </a:xfrm>
      </p:grpSpPr>
      <p:sp>
        <p:nvSpPr>
          <p:cNvPr id="2" name="Title 1" descr="Ideally your title should fit on one line." title="Slide title"/>
          <p:cNvSpPr>
            <a:spLocks noGrp="1"/>
          </p:cNvSpPr>
          <p:nvPr>
            <p:ph type="title"/>
          </p:nvPr>
        </p:nvSpPr>
        <p:spPr/>
        <p:txBody>
          <a:bodyPr/>
          <a:lstStyle/>
          <a:p>
            <a:r>
              <a:rPr lang="en-US" smtClean="0"/>
              <a:t>Click to edit Master title style</a:t>
            </a:r>
            <a:endParaRPr lang="en-GB"/>
          </a:p>
        </p:txBody>
      </p:sp>
      <p:sp>
        <p:nvSpPr>
          <p:cNvPr id="7" name="Text Placeholder 6" descr="First level - paragraph text&#10;Second level - bullet 1&#10;Third level - bullet 2&#10;&#10;No more than 100 words per slide" title="Main text copy"/>
          <p:cNvSpPr>
            <a:spLocks noGrp="1"/>
          </p:cNvSpPr>
          <p:nvPr>
            <p:ph type="body" sz="quarter" idx="13"/>
          </p:nvPr>
        </p:nvSpPr>
        <p:spPr>
          <a:xfrm>
            <a:off x="720724" y="2160587"/>
            <a:ext cx="3957635" cy="3779411"/>
          </a:xfrm>
          <a:prstGeom prst="rect">
            <a:avLst/>
          </a:prstGeom>
        </p:spPr>
        <p:txBody>
          <a:bodyPr>
            <a:normAutofit/>
          </a:bodyPr>
          <a:lstStyle>
            <a:lvl1pPr marL="0" marR="0" indent="0" algn="l" defTabSz="914400" rtl="0" eaLnBrk="0" fontAlgn="base" latinLnBrk="0" hangingPunct="0">
              <a:lnSpc>
                <a:spcPct val="100000"/>
              </a:lnSpc>
              <a:spcBef>
                <a:spcPts val="0"/>
              </a:spcBef>
              <a:spcAft>
                <a:spcPts val="1200"/>
              </a:spcAft>
              <a:buClrTx/>
              <a:buSzTx/>
              <a:buFontTx/>
              <a:buNone/>
              <a:tabLst/>
              <a:defRPr sz="2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solidFill>
                  <a:schemeClr val="tx1"/>
                </a:solidFill>
                <a:latin typeface="Franklin Gothic Book"/>
                <a:ea typeface="Franklin Gothic Book"/>
                <a:cs typeface="Franklin Gothic Book"/>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solidFill>
                  <a:schemeClr val="tx1"/>
                </a:solidFill>
                <a:latin typeface="Franklin Gothic Book"/>
                <a:ea typeface="Franklin Gothic Book"/>
                <a:cs typeface="Franklin Gothic Book"/>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atin typeface="Franklin Gothic Book"/>
                <a:ea typeface="Franklin Gothic Book"/>
                <a:cs typeface="Franklin Gothic Book"/>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smtClean="0">
                <a:ln>
                  <a:noFill/>
                </a:ln>
                <a:solidFill>
                  <a:srgbClr val="58595B"/>
                </a:solidFill>
                <a:effectLst/>
                <a:uLnTx/>
                <a:uFillTx/>
                <a:latin typeface="Arial" pitchFamily="34" charset="0"/>
                <a:ea typeface="ＭＳ Ｐゴシック" charset="0"/>
                <a:cs typeface="Arial" pitchFamily="34" charset="0"/>
              </a:rPr>
              <a:t>Click to edit Master text styles</a:t>
            </a:r>
          </a:p>
          <a:p>
            <a:pPr marL="0" marR="0" lvl="1"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smtClean="0">
                <a:ln>
                  <a:noFill/>
                </a:ln>
                <a:solidFill>
                  <a:srgbClr val="58595B"/>
                </a:solidFill>
                <a:effectLst/>
                <a:uLnTx/>
                <a:uFillTx/>
                <a:latin typeface="Arial" pitchFamily="34" charset="0"/>
                <a:ea typeface="ＭＳ Ｐゴシック" charset="0"/>
                <a:cs typeface="Arial" pitchFamily="34" charset="0"/>
              </a:rPr>
              <a:t>Second level</a:t>
            </a:r>
          </a:p>
          <a:p>
            <a:pPr marL="0" marR="0" lvl="2"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smtClean="0">
                <a:ln>
                  <a:noFill/>
                </a:ln>
                <a:solidFill>
                  <a:srgbClr val="58595B"/>
                </a:solidFill>
                <a:effectLst/>
                <a:uLnTx/>
                <a:uFillTx/>
                <a:latin typeface="Arial" pitchFamily="34" charset="0"/>
                <a:ea typeface="ＭＳ Ｐゴシック" charset="0"/>
                <a:cs typeface="Arial" pitchFamily="34" charset="0"/>
              </a:rPr>
              <a:t>Third level</a:t>
            </a:r>
          </a:p>
          <a:p>
            <a:pPr marL="0" marR="0" lvl="3"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smtClean="0">
                <a:ln>
                  <a:noFill/>
                </a:ln>
                <a:solidFill>
                  <a:srgbClr val="58595B"/>
                </a:solidFill>
                <a:effectLst/>
                <a:uLnTx/>
                <a:uFillTx/>
                <a:latin typeface="Arial" pitchFamily="34" charset="0"/>
                <a:ea typeface="ＭＳ Ｐゴシック" charset="0"/>
                <a:cs typeface="Arial" pitchFamily="34" charset="0"/>
              </a:rPr>
              <a:t>Fourth level</a:t>
            </a:r>
          </a:p>
        </p:txBody>
      </p:sp>
      <p:sp>
        <p:nvSpPr>
          <p:cNvPr id="9"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4"/>
          </p:nvPr>
        </p:nvSpPr>
        <p:spPr>
          <a:xfrm>
            <a:off x="5038723" y="2160587"/>
            <a:ext cx="1800000" cy="1800226"/>
          </a:xfrm>
          <a:prstGeom prst="roundRect">
            <a:avLst>
              <a:gd name="adj" fmla="val 1665"/>
            </a:avLst>
          </a:prstGeom>
        </p:spPr>
        <p:txBody>
          <a:bodyPr/>
          <a:lstStyle/>
          <a:p>
            <a:pPr lvl="0"/>
            <a:r>
              <a:rPr lang="en-US" noProof="0" smtClean="0"/>
              <a:t>Click icon to add picture</a:t>
            </a:r>
            <a:endParaRPr lang="en-GB" noProof="0" dirty="0"/>
          </a:p>
        </p:txBody>
      </p:sp>
      <p:sp>
        <p:nvSpPr>
          <p:cNvPr id="100"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5"/>
          </p:nvPr>
        </p:nvSpPr>
        <p:spPr>
          <a:xfrm>
            <a:off x="7020035" y="2160588"/>
            <a:ext cx="1619275" cy="1089346"/>
          </a:xfrm>
          <a:prstGeom prst="roundRect">
            <a:avLst>
              <a:gd name="adj" fmla="val 5742"/>
            </a:avLst>
          </a:prstGeom>
        </p:spPr>
        <p:txBody>
          <a:bodyPr/>
          <a:lstStyle/>
          <a:p>
            <a:pPr lvl="0"/>
            <a:r>
              <a:rPr lang="en-US" noProof="0" smtClean="0"/>
              <a:t>Click icon to add picture</a:t>
            </a:r>
            <a:endParaRPr lang="en-GB" noProof="0" dirty="0"/>
          </a:p>
        </p:txBody>
      </p:sp>
      <p:sp>
        <p:nvSpPr>
          <p:cNvPr id="101"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6"/>
          </p:nvPr>
        </p:nvSpPr>
        <p:spPr>
          <a:xfrm>
            <a:off x="5038724" y="4140313"/>
            <a:ext cx="1440000" cy="1800000"/>
          </a:xfrm>
          <a:prstGeom prst="roundRect">
            <a:avLst>
              <a:gd name="adj" fmla="val 4466"/>
            </a:avLst>
          </a:prstGeom>
        </p:spPr>
        <p:txBody>
          <a:bodyPr/>
          <a:lstStyle/>
          <a:p>
            <a:pPr lvl="0"/>
            <a:r>
              <a:rPr lang="en-US" noProof="0" smtClean="0"/>
              <a:t>Click icon to add picture</a:t>
            </a:r>
            <a:endParaRPr lang="en-GB" noProof="0" dirty="0"/>
          </a:p>
        </p:txBody>
      </p:sp>
      <p:sp>
        <p:nvSpPr>
          <p:cNvPr id="102"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7"/>
          </p:nvPr>
        </p:nvSpPr>
        <p:spPr>
          <a:xfrm>
            <a:off x="7199310" y="3419950"/>
            <a:ext cx="1440000" cy="1260000"/>
          </a:xfrm>
          <a:prstGeom prst="roundRect">
            <a:avLst>
              <a:gd name="adj" fmla="val 5336"/>
            </a:avLst>
          </a:prstGeom>
        </p:spPr>
        <p:txBody>
          <a:bodyPr/>
          <a:lstStyle/>
          <a:p>
            <a:pPr lvl="0"/>
            <a:r>
              <a:rPr lang="en-US" noProof="0" smtClean="0"/>
              <a:t>Click icon to add picture</a:t>
            </a:r>
            <a:endParaRPr lang="en-GB" noProof="0" dirty="0"/>
          </a:p>
        </p:txBody>
      </p:sp>
      <p:sp>
        <p:nvSpPr>
          <p:cNvPr id="104"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8"/>
          </p:nvPr>
        </p:nvSpPr>
        <p:spPr>
          <a:xfrm>
            <a:off x="6663765" y="4863353"/>
            <a:ext cx="1975545" cy="1068054"/>
          </a:xfrm>
          <a:prstGeom prst="roundRect">
            <a:avLst>
              <a:gd name="adj" fmla="val 5591"/>
            </a:avLst>
          </a:prstGeom>
        </p:spPr>
        <p:txBody>
          <a:bodyPr/>
          <a:lstStyle/>
          <a:p>
            <a:pPr lvl="0"/>
            <a:r>
              <a:rPr lang="en-US" noProof="0" smtClean="0"/>
              <a:t>Click icon to add picture</a:t>
            </a:r>
            <a:endParaRPr lang="en-GB" noProof="0" dirty="0"/>
          </a:p>
        </p:txBody>
      </p:sp>
      <p:sp>
        <p:nvSpPr>
          <p:cNvPr id="103"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1F8A74F7-16A0-4652-8699-15B95CC6E386}" type="datetime1">
              <a:rPr lang="en-US" smtClean="0"/>
              <a:t>8/30/2019</a:t>
            </a:fld>
            <a:endParaRPr lang="en-GB" dirty="0"/>
          </a:p>
        </p:txBody>
      </p:sp>
      <p:sp>
        <p:nvSpPr>
          <p:cNvPr id="105" name="Footer Placeholder 4"/>
          <p:cNvSpPr>
            <a:spLocks noGrp="1"/>
          </p:cNvSpPr>
          <p:nvPr>
            <p:ph type="ftr" sz="quarter" idx="3"/>
          </p:nvPr>
        </p:nvSpPr>
        <p:spPr>
          <a:xfrm>
            <a:off x="0" y="6480000"/>
            <a:ext cx="9144000" cy="378000"/>
          </a:xfrm>
          <a:prstGeom prst="rect">
            <a:avLst/>
          </a:prstGeom>
        </p:spPr>
        <p:txBody>
          <a:bodyPr lIns="0" tIns="0" rIns="0" bIns="0" anchor="ctr"/>
          <a:lstStyle>
            <a:lvl1pPr algn="ctr">
              <a:defRPr lang="en-GB"/>
            </a:lvl1pPr>
          </a:lstStyle>
          <a:p>
            <a:endParaRPr lang="en-GB"/>
          </a:p>
        </p:txBody>
      </p:sp>
      <p:sp>
        <p:nvSpPr>
          <p:cNvPr id="107"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Tree>
    <p:extLst>
      <p:ext uri="{BB962C8B-B14F-4D97-AF65-F5344CB8AC3E}">
        <p14:creationId xmlns:p14="http://schemas.microsoft.com/office/powerpoint/2010/main" val="2641623639"/>
      </p:ext>
    </p:extLst>
  </p:cSld>
  <p:clrMapOvr>
    <a:masterClrMapping/>
  </p:clrMapOvr>
  <p:timing>
    <p:tnLst>
      <p:par>
        <p:cTn id="1" dur="indefinite" restart="never" nodeType="tmRoot"/>
      </p:par>
    </p:tnLst>
  </p:timing>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4_Text + image">
    <p:spTree>
      <p:nvGrpSpPr>
        <p:cNvPr id="1" name=""/>
        <p:cNvGrpSpPr/>
        <p:nvPr/>
      </p:nvGrpSpPr>
      <p:grpSpPr>
        <a:xfrm>
          <a:off x="0" y="0"/>
          <a:ext cx="0" cy="0"/>
          <a:chOff x="0" y="0"/>
          <a:chExt cx="0" cy="0"/>
        </a:xfrm>
      </p:grpSpPr>
      <p:sp>
        <p:nvSpPr>
          <p:cNvPr id="2" name="Title 1" descr="Ideally your title should fit on one line." title="Slide title"/>
          <p:cNvSpPr>
            <a:spLocks noGrp="1"/>
          </p:cNvSpPr>
          <p:nvPr>
            <p:ph type="title"/>
          </p:nvPr>
        </p:nvSpPr>
        <p:spPr/>
        <p:txBody>
          <a:bodyPr/>
          <a:lstStyle/>
          <a:p>
            <a:r>
              <a:rPr lang="en-US" smtClean="0"/>
              <a:t>Click to edit Master title style</a:t>
            </a:r>
            <a:endParaRPr lang="en-GB"/>
          </a:p>
        </p:txBody>
      </p:sp>
      <p:sp>
        <p:nvSpPr>
          <p:cNvPr id="9"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4"/>
          </p:nvPr>
        </p:nvSpPr>
        <p:spPr>
          <a:xfrm>
            <a:off x="720725" y="2160587"/>
            <a:ext cx="2881087" cy="1800226"/>
          </a:xfrm>
          <a:prstGeom prst="roundRect">
            <a:avLst>
              <a:gd name="adj" fmla="val 5400"/>
            </a:avLst>
          </a:prstGeom>
        </p:spPr>
        <p:txBody>
          <a:bodyPr/>
          <a:lstStyle/>
          <a:p>
            <a:pPr lvl="0"/>
            <a:r>
              <a:rPr lang="en-US" noProof="0" smtClean="0"/>
              <a:t>Click icon to add picture</a:t>
            </a:r>
            <a:endParaRPr lang="en-GB" noProof="0" dirty="0"/>
          </a:p>
        </p:txBody>
      </p:sp>
      <p:sp>
        <p:nvSpPr>
          <p:cNvPr id="100"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5"/>
          </p:nvPr>
        </p:nvSpPr>
        <p:spPr>
          <a:xfrm>
            <a:off x="3956773" y="2160587"/>
            <a:ext cx="2521812" cy="1808483"/>
          </a:xfrm>
          <a:prstGeom prst="roundRect">
            <a:avLst>
              <a:gd name="adj" fmla="val 4197"/>
            </a:avLst>
          </a:prstGeom>
        </p:spPr>
        <p:txBody>
          <a:bodyPr/>
          <a:lstStyle/>
          <a:p>
            <a:pPr lvl="0"/>
            <a:r>
              <a:rPr lang="en-US" noProof="0" smtClean="0"/>
              <a:t>Click icon to add picture</a:t>
            </a:r>
            <a:endParaRPr lang="en-GB" noProof="0" dirty="0"/>
          </a:p>
        </p:txBody>
      </p:sp>
      <p:sp>
        <p:nvSpPr>
          <p:cNvPr id="101"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6"/>
          </p:nvPr>
        </p:nvSpPr>
        <p:spPr>
          <a:xfrm>
            <a:off x="2878136" y="4319588"/>
            <a:ext cx="3600588" cy="1800411"/>
          </a:xfrm>
          <a:prstGeom prst="roundRect">
            <a:avLst>
              <a:gd name="adj" fmla="val 4986"/>
            </a:avLst>
          </a:prstGeom>
        </p:spPr>
        <p:txBody>
          <a:bodyPr/>
          <a:lstStyle/>
          <a:p>
            <a:pPr lvl="0"/>
            <a:r>
              <a:rPr lang="en-US" noProof="0" smtClean="0"/>
              <a:t>Click icon to add picture</a:t>
            </a:r>
            <a:endParaRPr lang="en-GB" noProof="0" dirty="0"/>
          </a:p>
        </p:txBody>
      </p:sp>
      <p:sp>
        <p:nvSpPr>
          <p:cNvPr id="102"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7"/>
          </p:nvPr>
        </p:nvSpPr>
        <p:spPr>
          <a:xfrm>
            <a:off x="720725" y="4319588"/>
            <a:ext cx="1797048" cy="1800412"/>
          </a:xfrm>
          <a:prstGeom prst="roundRect">
            <a:avLst>
              <a:gd name="adj" fmla="val 6218"/>
            </a:avLst>
          </a:prstGeom>
        </p:spPr>
        <p:txBody>
          <a:bodyPr/>
          <a:lstStyle/>
          <a:p>
            <a:pPr lvl="0"/>
            <a:r>
              <a:rPr lang="en-US" noProof="0" smtClean="0"/>
              <a:t>Click icon to add picture</a:t>
            </a:r>
            <a:endParaRPr lang="en-GB" noProof="0" dirty="0"/>
          </a:p>
        </p:txBody>
      </p:sp>
      <p:sp>
        <p:nvSpPr>
          <p:cNvPr id="104"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8"/>
          </p:nvPr>
        </p:nvSpPr>
        <p:spPr>
          <a:xfrm>
            <a:off x="6838948" y="2160588"/>
            <a:ext cx="1800620" cy="3959411"/>
          </a:xfrm>
          <a:prstGeom prst="roundRect">
            <a:avLst>
              <a:gd name="adj" fmla="val 3743"/>
            </a:avLst>
          </a:prstGeom>
        </p:spPr>
        <p:txBody>
          <a:bodyPr/>
          <a:lstStyle/>
          <a:p>
            <a:pPr lvl="0"/>
            <a:r>
              <a:rPr lang="en-US" noProof="0" smtClean="0"/>
              <a:t>Click icon to add picture</a:t>
            </a:r>
            <a:endParaRPr lang="en-GB" noProof="0" dirty="0"/>
          </a:p>
        </p:txBody>
      </p:sp>
      <p:sp>
        <p:nvSpPr>
          <p:cNvPr id="103"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6E20B1B4-C93D-4F4C-AD20-060AB85CC5FD}" type="datetime1">
              <a:rPr lang="en-US" smtClean="0"/>
              <a:t>8/30/2019</a:t>
            </a:fld>
            <a:endParaRPr lang="en-GB" dirty="0"/>
          </a:p>
        </p:txBody>
      </p:sp>
      <p:sp>
        <p:nvSpPr>
          <p:cNvPr id="105" name="Footer Placeholder 4"/>
          <p:cNvSpPr>
            <a:spLocks noGrp="1"/>
          </p:cNvSpPr>
          <p:nvPr>
            <p:ph type="ftr" sz="quarter" idx="3"/>
          </p:nvPr>
        </p:nvSpPr>
        <p:spPr>
          <a:xfrm>
            <a:off x="0" y="6480000"/>
            <a:ext cx="9144000" cy="378000"/>
          </a:xfrm>
          <a:prstGeom prst="rect">
            <a:avLst/>
          </a:prstGeom>
        </p:spPr>
        <p:txBody>
          <a:bodyPr lIns="0" tIns="0" rIns="0" bIns="0" anchor="ctr"/>
          <a:lstStyle>
            <a:lvl1pPr algn="ctr">
              <a:defRPr lang="en-GB"/>
            </a:lvl1pPr>
          </a:lstStyle>
          <a:p>
            <a:endParaRPr lang="en-GB"/>
          </a:p>
        </p:txBody>
      </p:sp>
      <p:sp>
        <p:nvSpPr>
          <p:cNvPr id="107"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Tree>
    <p:extLst>
      <p:ext uri="{BB962C8B-B14F-4D97-AF65-F5344CB8AC3E}">
        <p14:creationId xmlns:p14="http://schemas.microsoft.com/office/powerpoint/2010/main" val="2055648185"/>
      </p:ext>
    </p:extLst>
  </p:cSld>
  <p:clrMapOvr>
    <a:masterClrMapping/>
  </p:clrMapOvr>
  <p:timing>
    <p:tnLst>
      <p:par>
        <p:cTn id="1" dur="indefinite" restart="never" nodeType="tmRoot"/>
      </p:par>
    </p:tnLst>
  </p:timing>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6_Text + image">
    <p:spTree>
      <p:nvGrpSpPr>
        <p:cNvPr id="1" name=""/>
        <p:cNvGrpSpPr/>
        <p:nvPr/>
      </p:nvGrpSpPr>
      <p:grpSpPr>
        <a:xfrm>
          <a:off x="0" y="0"/>
          <a:ext cx="0" cy="0"/>
          <a:chOff x="0" y="0"/>
          <a:chExt cx="0" cy="0"/>
        </a:xfrm>
      </p:grpSpPr>
      <p:sp>
        <p:nvSpPr>
          <p:cNvPr id="2" name="Title 1" descr="Ideally your title should fit on one line." title="Slide title"/>
          <p:cNvSpPr>
            <a:spLocks noGrp="1"/>
          </p:cNvSpPr>
          <p:nvPr>
            <p:ph type="title"/>
          </p:nvPr>
        </p:nvSpPr>
        <p:spPr/>
        <p:txBody>
          <a:bodyPr/>
          <a:lstStyle/>
          <a:p>
            <a:r>
              <a:rPr lang="en-US" smtClean="0"/>
              <a:t>Click to edit Master title style</a:t>
            </a:r>
            <a:endParaRPr lang="en-GB"/>
          </a:p>
        </p:txBody>
      </p:sp>
      <p:sp>
        <p:nvSpPr>
          <p:cNvPr id="9"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4"/>
          </p:nvPr>
        </p:nvSpPr>
        <p:spPr>
          <a:xfrm>
            <a:off x="718634" y="2159588"/>
            <a:ext cx="1800000" cy="1800000"/>
          </a:xfrm>
          <a:prstGeom prst="roundRect">
            <a:avLst>
              <a:gd name="adj" fmla="val 5400"/>
            </a:avLst>
          </a:prstGeom>
        </p:spPr>
        <p:txBody>
          <a:bodyPr>
            <a:normAutofit/>
          </a:bodyPr>
          <a:lstStyle>
            <a:lvl1pPr>
              <a:defRPr sz="1200"/>
            </a:lvl1pPr>
          </a:lstStyle>
          <a:p>
            <a:pPr lvl="0"/>
            <a:r>
              <a:rPr lang="en-US" noProof="0" smtClean="0"/>
              <a:t>Click icon to add picture</a:t>
            </a:r>
            <a:endParaRPr lang="en-GB" noProof="0" dirty="0"/>
          </a:p>
        </p:txBody>
      </p:sp>
      <p:sp>
        <p:nvSpPr>
          <p:cNvPr id="103"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5"/>
          </p:nvPr>
        </p:nvSpPr>
        <p:spPr>
          <a:xfrm>
            <a:off x="717773" y="4319588"/>
            <a:ext cx="1800000" cy="1800000"/>
          </a:xfrm>
          <a:prstGeom prst="roundRect">
            <a:avLst>
              <a:gd name="adj" fmla="val 5400"/>
            </a:avLst>
          </a:prstGeom>
        </p:spPr>
        <p:txBody>
          <a:bodyPr>
            <a:normAutofit/>
          </a:bodyPr>
          <a:lstStyle>
            <a:lvl1pPr>
              <a:defRPr sz="1200"/>
            </a:lvl1pPr>
          </a:lstStyle>
          <a:p>
            <a:pPr lvl="0"/>
            <a:r>
              <a:rPr lang="en-US" noProof="0" smtClean="0"/>
              <a:t>Click icon to add picture</a:t>
            </a:r>
            <a:endParaRPr lang="en-GB" noProof="0" dirty="0"/>
          </a:p>
        </p:txBody>
      </p:sp>
      <p:sp>
        <p:nvSpPr>
          <p:cNvPr id="105"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6"/>
          </p:nvPr>
        </p:nvSpPr>
        <p:spPr>
          <a:xfrm>
            <a:off x="2879724" y="2159588"/>
            <a:ext cx="1800000" cy="1800000"/>
          </a:xfrm>
          <a:prstGeom prst="roundRect">
            <a:avLst>
              <a:gd name="adj" fmla="val 5400"/>
            </a:avLst>
          </a:prstGeom>
        </p:spPr>
        <p:txBody>
          <a:bodyPr>
            <a:normAutofit/>
          </a:bodyPr>
          <a:lstStyle>
            <a:lvl1pPr>
              <a:defRPr sz="1200"/>
            </a:lvl1pPr>
          </a:lstStyle>
          <a:p>
            <a:pPr lvl="0"/>
            <a:r>
              <a:rPr lang="en-US" noProof="0" smtClean="0"/>
              <a:t>Click icon to add picture</a:t>
            </a:r>
            <a:endParaRPr lang="en-GB" noProof="0" dirty="0"/>
          </a:p>
        </p:txBody>
      </p:sp>
      <p:sp>
        <p:nvSpPr>
          <p:cNvPr id="106"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7"/>
          </p:nvPr>
        </p:nvSpPr>
        <p:spPr>
          <a:xfrm>
            <a:off x="2878135" y="4319588"/>
            <a:ext cx="1800000" cy="1800000"/>
          </a:xfrm>
          <a:prstGeom prst="roundRect">
            <a:avLst>
              <a:gd name="adj" fmla="val 5400"/>
            </a:avLst>
          </a:prstGeom>
        </p:spPr>
        <p:txBody>
          <a:bodyPr>
            <a:normAutofit/>
          </a:bodyPr>
          <a:lstStyle>
            <a:lvl1pPr>
              <a:defRPr sz="1200"/>
            </a:lvl1pPr>
          </a:lstStyle>
          <a:p>
            <a:pPr lvl="0"/>
            <a:r>
              <a:rPr lang="en-US" noProof="0" smtClean="0"/>
              <a:t>Click icon to add picture</a:t>
            </a:r>
            <a:endParaRPr lang="en-GB" noProof="0" dirty="0"/>
          </a:p>
        </p:txBody>
      </p:sp>
      <p:sp>
        <p:nvSpPr>
          <p:cNvPr id="110"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20"/>
          </p:nvPr>
        </p:nvSpPr>
        <p:spPr>
          <a:xfrm>
            <a:off x="5036738" y="2159588"/>
            <a:ext cx="1800000" cy="1800000"/>
          </a:xfrm>
          <a:prstGeom prst="roundRect">
            <a:avLst>
              <a:gd name="adj" fmla="val 5400"/>
            </a:avLst>
          </a:prstGeom>
        </p:spPr>
        <p:txBody>
          <a:bodyPr>
            <a:normAutofit/>
          </a:bodyPr>
          <a:lstStyle>
            <a:lvl1pPr>
              <a:defRPr sz="1200"/>
            </a:lvl1pPr>
          </a:lstStyle>
          <a:p>
            <a:pPr lvl="0"/>
            <a:r>
              <a:rPr lang="en-US" noProof="0" smtClean="0"/>
              <a:t>Click icon to add picture</a:t>
            </a:r>
            <a:endParaRPr lang="en-GB" noProof="0" dirty="0"/>
          </a:p>
        </p:txBody>
      </p:sp>
      <p:sp>
        <p:nvSpPr>
          <p:cNvPr id="111"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21"/>
          </p:nvPr>
        </p:nvSpPr>
        <p:spPr>
          <a:xfrm>
            <a:off x="5038723" y="4319588"/>
            <a:ext cx="1800000" cy="1800000"/>
          </a:xfrm>
          <a:prstGeom prst="roundRect">
            <a:avLst>
              <a:gd name="adj" fmla="val 5400"/>
            </a:avLst>
          </a:prstGeom>
        </p:spPr>
        <p:txBody>
          <a:bodyPr>
            <a:normAutofit/>
          </a:bodyPr>
          <a:lstStyle>
            <a:lvl1pPr>
              <a:defRPr sz="1200"/>
            </a:lvl1pPr>
          </a:lstStyle>
          <a:p>
            <a:pPr lvl="0"/>
            <a:r>
              <a:rPr lang="en-US" noProof="0" smtClean="0"/>
              <a:t>Click icon to add picture</a:t>
            </a:r>
            <a:endParaRPr lang="en-GB" noProof="0" dirty="0"/>
          </a:p>
        </p:txBody>
      </p:sp>
      <p:sp>
        <p:nvSpPr>
          <p:cNvPr id="102"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E987A211-ADAC-4921-B05A-0346202DB78F}" type="datetime1">
              <a:rPr lang="en-US" smtClean="0"/>
              <a:t>8/30/2019</a:t>
            </a:fld>
            <a:endParaRPr lang="en-GB" dirty="0"/>
          </a:p>
        </p:txBody>
      </p:sp>
      <p:sp>
        <p:nvSpPr>
          <p:cNvPr id="104" name="Footer Placeholder 4"/>
          <p:cNvSpPr>
            <a:spLocks noGrp="1"/>
          </p:cNvSpPr>
          <p:nvPr>
            <p:ph type="ftr" sz="quarter" idx="3"/>
          </p:nvPr>
        </p:nvSpPr>
        <p:spPr>
          <a:xfrm>
            <a:off x="0" y="6480000"/>
            <a:ext cx="9144000" cy="378000"/>
          </a:xfrm>
          <a:prstGeom prst="rect">
            <a:avLst/>
          </a:prstGeom>
        </p:spPr>
        <p:txBody>
          <a:bodyPr lIns="0" tIns="0" rIns="0" bIns="0" anchor="ctr"/>
          <a:lstStyle>
            <a:lvl1pPr algn="ctr">
              <a:defRPr lang="en-GB"/>
            </a:lvl1pPr>
          </a:lstStyle>
          <a:p>
            <a:endParaRPr lang="en-GB"/>
          </a:p>
        </p:txBody>
      </p:sp>
      <p:sp>
        <p:nvSpPr>
          <p:cNvPr id="100"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Tree>
    <p:extLst>
      <p:ext uri="{BB962C8B-B14F-4D97-AF65-F5344CB8AC3E}">
        <p14:creationId xmlns:p14="http://schemas.microsoft.com/office/powerpoint/2010/main" val="2926601309"/>
      </p:ext>
    </p:extLst>
  </p:cSld>
  <p:clrMapOvr>
    <a:masterClrMapping/>
  </p:clrMapOvr>
  <p:timing>
    <p:tnLst>
      <p:par>
        <p:cTn id="1" dur="indefinite" restart="never" nodeType="tmRoot"/>
      </p:par>
    </p:tnLst>
  </p:timing>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5_Text + image">
    <p:spTree>
      <p:nvGrpSpPr>
        <p:cNvPr id="1" name=""/>
        <p:cNvGrpSpPr/>
        <p:nvPr/>
      </p:nvGrpSpPr>
      <p:grpSpPr>
        <a:xfrm>
          <a:off x="0" y="0"/>
          <a:ext cx="0" cy="0"/>
          <a:chOff x="0" y="0"/>
          <a:chExt cx="0" cy="0"/>
        </a:xfrm>
      </p:grpSpPr>
      <p:sp>
        <p:nvSpPr>
          <p:cNvPr id="2" name="Title 1" descr="Ideally your title should fit on one line." title="Slide title"/>
          <p:cNvSpPr>
            <a:spLocks noGrp="1"/>
          </p:cNvSpPr>
          <p:nvPr>
            <p:ph type="title"/>
          </p:nvPr>
        </p:nvSpPr>
        <p:spPr/>
        <p:txBody>
          <a:bodyPr/>
          <a:lstStyle/>
          <a:p>
            <a:r>
              <a:rPr lang="en-US" smtClean="0"/>
              <a:t>Click to edit Master title style</a:t>
            </a:r>
            <a:endParaRPr lang="en-GB"/>
          </a:p>
        </p:txBody>
      </p:sp>
      <p:sp>
        <p:nvSpPr>
          <p:cNvPr id="9"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4"/>
          </p:nvPr>
        </p:nvSpPr>
        <p:spPr>
          <a:xfrm>
            <a:off x="720724" y="2160587"/>
            <a:ext cx="1080000" cy="1079501"/>
          </a:xfrm>
          <a:prstGeom prst="roundRect">
            <a:avLst>
              <a:gd name="adj" fmla="val 5400"/>
            </a:avLst>
          </a:prstGeom>
        </p:spPr>
        <p:txBody>
          <a:bodyPr>
            <a:normAutofit/>
          </a:bodyPr>
          <a:lstStyle>
            <a:lvl1pPr>
              <a:defRPr sz="1200"/>
            </a:lvl1pPr>
          </a:lstStyle>
          <a:p>
            <a:pPr lvl="0"/>
            <a:r>
              <a:rPr lang="en-US" noProof="0" smtClean="0"/>
              <a:t>Click icon to add picture</a:t>
            </a:r>
            <a:endParaRPr lang="en-GB" noProof="0" dirty="0"/>
          </a:p>
        </p:txBody>
      </p:sp>
      <p:sp>
        <p:nvSpPr>
          <p:cNvPr id="103"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5"/>
          </p:nvPr>
        </p:nvSpPr>
        <p:spPr>
          <a:xfrm>
            <a:off x="718635" y="3600449"/>
            <a:ext cx="1080000" cy="1079501"/>
          </a:xfrm>
          <a:prstGeom prst="roundRect">
            <a:avLst>
              <a:gd name="adj" fmla="val 5400"/>
            </a:avLst>
          </a:prstGeom>
        </p:spPr>
        <p:txBody>
          <a:bodyPr>
            <a:normAutofit/>
          </a:bodyPr>
          <a:lstStyle>
            <a:lvl1pPr>
              <a:defRPr sz="1200"/>
            </a:lvl1pPr>
          </a:lstStyle>
          <a:p>
            <a:pPr lvl="0"/>
            <a:r>
              <a:rPr lang="en-US" noProof="0" smtClean="0"/>
              <a:t>Click icon to add picture</a:t>
            </a:r>
            <a:endParaRPr lang="en-GB" noProof="0" dirty="0"/>
          </a:p>
        </p:txBody>
      </p:sp>
      <p:sp>
        <p:nvSpPr>
          <p:cNvPr id="105"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6"/>
          </p:nvPr>
        </p:nvSpPr>
        <p:spPr>
          <a:xfrm>
            <a:off x="2158498" y="2160588"/>
            <a:ext cx="1080000" cy="1079501"/>
          </a:xfrm>
          <a:prstGeom prst="roundRect">
            <a:avLst>
              <a:gd name="adj" fmla="val 5400"/>
            </a:avLst>
          </a:prstGeom>
        </p:spPr>
        <p:txBody>
          <a:bodyPr>
            <a:normAutofit/>
          </a:bodyPr>
          <a:lstStyle>
            <a:lvl1pPr>
              <a:defRPr sz="1200"/>
            </a:lvl1pPr>
          </a:lstStyle>
          <a:p>
            <a:pPr lvl="0"/>
            <a:r>
              <a:rPr lang="en-US" noProof="0" smtClean="0"/>
              <a:t>Click icon to add picture</a:t>
            </a:r>
            <a:endParaRPr lang="en-GB" noProof="0" dirty="0"/>
          </a:p>
        </p:txBody>
      </p:sp>
      <p:sp>
        <p:nvSpPr>
          <p:cNvPr id="106"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7"/>
          </p:nvPr>
        </p:nvSpPr>
        <p:spPr>
          <a:xfrm>
            <a:off x="2146857" y="3600450"/>
            <a:ext cx="1080000" cy="1079501"/>
          </a:xfrm>
          <a:prstGeom prst="roundRect">
            <a:avLst>
              <a:gd name="adj" fmla="val 5400"/>
            </a:avLst>
          </a:prstGeom>
        </p:spPr>
        <p:txBody>
          <a:bodyPr>
            <a:normAutofit/>
          </a:bodyPr>
          <a:lstStyle>
            <a:lvl1pPr>
              <a:defRPr sz="1200"/>
            </a:lvl1pPr>
          </a:lstStyle>
          <a:p>
            <a:pPr lvl="0"/>
            <a:r>
              <a:rPr lang="en-US" noProof="0" smtClean="0"/>
              <a:t>Click icon to add picture</a:t>
            </a:r>
            <a:endParaRPr lang="en-GB" noProof="0" dirty="0"/>
          </a:p>
        </p:txBody>
      </p:sp>
      <p:sp>
        <p:nvSpPr>
          <p:cNvPr id="107"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8"/>
          </p:nvPr>
        </p:nvSpPr>
        <p:spPr>
          <a:xfrm>
            <a:off x="718635" y="5040499"/>
            <a:ext cx="1080000" cy="1079501"/>
          </a:xfrm>
          <a:prstGeom prst="roundRect">
            <a:avLst>
              <a:gd name="adj" fmla="val 5400"/>
            </a:avLst>
          </a:prstGeom>
        </p:spPr>
        <p:txBody>
          <a:bodyPr>
            <a:normAutofit/>
          </a:bodyPr>
          <a:lstStyle>
            <a:lvl1pPr>
              <a:defRPr sz="1200"/>
            </a:lvl1pPr>
          </a:lstStyle>
          <a:p>
            <a:pPr lvl="0"/>
            <a:r>
              <a:rPr lang="en-US" noProof="0" smtClean="0"/>
              <a:t>Click icon to add picture</a:t>
            </a:r>
            <a:endParaRPr lang="en-GB" noProof="0" dirty="0"/>
          </a:p>
        </p:txBody>
      </p:sp>
      <p:sp>
        <p:nvSpPr>
          <p:cNvPr id="108"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9"/>
          </p:nvPr>
        </p:nvSpPr>
        <p:spPr>
          <a:xfrm>
            <a:off x="2146857" y="5040313"/>
            <a:ext cx="1080000" cy="1079501"/>
          </a:xfrm>
          <a:prstGeom prst="roundRect">
            <a:avLst>
              <a:gd name="adj" fmla="val 5400"/>
            </a:avLst>
          </a:prstGeom>
        </p:spPr>
        <p:txBody>
          <a:bodyPr>
            <a:normAutofit/>
          </a:bodyPr>
          <a:lstStyle>
            <a:lvl1pPr>
              <a:defRPr sz="1200"/>
            </a:lvl1pPr>
          </a:lstStyle>
          <a:p>
            <a:pPr lvl="0"/>
            <a:r>
              <a:rPr lang="en-US" noProof="0" smtClean="0"/>
              <a:t>Click icon to add picture</a:t>
            </a:r>
            <a:endParaRPr lang="en-GB" noProof="0" dirty="0"/>
          </a:p>
        </p:txBody>
      </p:sp>
      <p:sp>
        <p:nvSpPr>
          <p:cNvPr id="110"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20"/>
          </p:nvPr>
        </p:nvSpPr>
        <p:spPr>
          <a:xfrm>
            <a:off x="3600950" y="2160588"/>
            <a:ext cx="1080000" cy="1079501"/>
          </a:xfrm>
          <a:prstGeom prst="roundRect">
            <a:avLst>
              <a:gd name="adj" fmla="val 5400"/>
            </a:avLst>
          </a:prstGeom>
        </p:spPr>
        <p:txBody>
          <a:bodyPr>
            <a:normAutofit/>
          </a:bodyPr>
          <a:lstStyle>
            <a:lvl1pPr>
              <a:defRPr sz="1200"/>
            </a:lvl1pPr>
          </a:lstStyle>
          <a:p>
            <a:pPr lvl="0"/>
            <a:r>
              <a:rPr lang="en-US" noProof="0" smtClean="0"/>
              <a:t>Click icon to add picture</a:t>
            </a:r>
            <a:endParaRPr lang="en-GB" noProof="0" dirty="0"/>
          </a:p>
        </p:txBody>
      </p:sp>
      <p:sp>
        <p:nvSpPr>
          <p:cNvPr id="111"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21"/>
          </p:nvPr>
        </p:nvSpPr>
        <p:spPr>
          <a:xfrm>
            <a:off x="3598861" y="3600450"/>
            <a:ext cx="1080000" cy="1079501"/>
          </a:xfrm>
          <a:prstGeom prst="roundRect">
            <a:avLst>
              <a:gd name="adj" fmla="val 5400"/>
            </a:avLst>
          </a:prstGeom>
        </p:spPr>
        <p:txBody>
          <a:bodyPr>
            <a:normAutofit/>
          </a:bodyPr>
          <a:lstStyle>
            <a:lvl1pPr>
              <a:defRPr sz="1200"/>
            </a:lvl1pPr>
          </a:lstStyle>
          <a:p>
            <a:pPr lvl="0"/>
            <a:r>
              <a:rPr lang="en-US" noProof="0" smtClean="0"/>
              <a:t>Click icon to add picture</a:t>
            </a:r>
            <a:endParaRPr lang="en-GB" noProof="0" dirty="0"/>
          </a:p>
        </p:txBody>
      </p:sp>
      <p:sp>
        <p:nvSpPr>
          <p:cNvPr id="112"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22"/>
          </p:nvPr>
        </p:nvSpPr>
        <p:spPr>
          <a:xfrm>
            <a:off x="5038724" y="2160589"/>
            <a:ext cx="1080000" cy="1079501"/>
          </a:xfrm>
          <a:prstGeom prst="roundRect">
            <a:avLst>
              <a:gd name="adj" fmla="val 5400"/>
            </a:avLst>
          </a:prstGeom>
        </p:spPr>
        <p:txBody>
          <a:bodyPr>
            <a:normAutofit/>
          </a:bodyPr>
          <a:lstStyle>
            <a:lvl1pPr>
              <a:defRPr sz="1200"/>
            </a:lvl1pPr>
          </a:lstStyle>
          <a:p>
            <a:pPr lvl="0"/>
            <a:r>
              <a:rPr lang="en-US" noProof="0" smtClean="0"/>
              <a:t>Click icon to add picture</a:t>
            </a:r>
            <a:endParaRPr lang="en-GB" noProof="0" dirty="0"/>
          </a:p>
        </p:txBody>
      </p:sp>
      <p:sp>
        <p:nvSpPr>
          <p:cNvPr id="113"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23"/>
          </p:nvPr>
        </p:nvSpPr>
        <p:spPr>
          <a:xfrm>
            <a:off x="5027083" y="3600451"/>
            <a:ext cx="1080000" cy="1079501"/>
          </a:xfrm>
          <a:prstGeom prst="roundRect">
            <a:avLst>
              <a:gd name="adj" fmla="val 5400"/>
            </a:avLst>
          </a:prstGeom>
        </p:spPr>
        <p:txBody>
          <a:bodyPr>
            <a:normAutofit/>
          </a:bodyPr>
          <a:lstStyle>
            <a:lvl1pPr>
              <a:defRPr sz="1200"/>
            </a:lvl1pPr>
          </a:lstStyle>
          <a:p>
            <a:pPr lvl="0"/>
            <a:r>
              <a:rPr lang="en-US" noProof="0" smtClean="0"/>
              <a:t>Click icon to add picture</a:t>
            </a:r>
            <a:endParaRPr lang="en-GB" noProof="0" dirty="0"/>
          </a:p>
        </p:txBody>
      </p:sp>
      <p:sp>
        <p:nvSpPr>
          <p:cNvPr id="114"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24"/>
          </p:nvPr>
        </p:nvSpPr>
        <p:spPr>
          <a:xfrm>
            <a:off x="3598861" y="5040500"/>
            <a:ext cx="1080000" cy="1079501"/>
          </a:xfrm>
          <a:prstGeom prst="roundRect">
            <a:avLst>
              <a:gd name="adj" fmla="val 5400"/>
            </a:avLst>
          </a:prstGeom>
        </p:spPr>
        <p:txBody>
          <a:bodyPr>
            <a:normAutofit/>
          </a:bodyPr>
          <a:lstStyle>
            <a:lvl1pPr>
              <a:defRPr sz="1200"/>
            </a:lvl1pPr>
          </a:lstStyle>
          <a:p>
            <a:pPr lvl="0"/>
            <a:r>
              <a:rPr lang="en-US" noProof="0" smtClean="0"/>
              <a:t>Click icon to add picture</a:t>
            </a:r>
            <a:endParaRPr lang="en-GB" noProof="0" dirty="0"/>
          </a:p>
        </p:txBody>
      </p:sp>
      <p:sp>
        <p:nvSpPr>
          <p:cNvPr id="115"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25"/>
          </p:nvPr>
        </p:nvSpPr>
        <p:spPr>
          <a:xfrm>
            <a:off x="5027083" y="5040314"/>
            <a:ext cx="1080000" cy="1079501"/>
          </a:xfrm>
          <a:prstGeom prst="roundRect">
            <a:avLst>
              <a:gd name="adj" fmla="val 5400"/>
            </a:avLst>
          </a:prstGeom>
        </p:spPr>
        <p:txBody>
          <a:bodyPr>
            <a:normAutofit/>
          </a:bodyPr>
          <a:lstStyle>
            <a:lvl1pPr>
              <a:defRPr sz="1200"/>
            </a:lvl1pPr>
          </a:lstStyle>
          <a:p>
            <a:pPr lvl="0"/>
            <a:r>
              <a:rPr lang="en-US" noProof="0" smtClean="0"/>
              <a:t>Click icon to add picture</a:t>
            </a:r>
            <a:endParaRPr lang="en-GB" noProof="0" dirty="0"/>
          </a:p>
        </p:txBody>
      </p:sp>
      <p:sp>
        <p:nvSpPr>
          <p:cNvPr id="116"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26"/>
          </p:nvPr>
        </p:nvSpPr>
        <p:spPr>
          <a:xfrm>
            <a:off x="6482262" y="2160586"/>
            <a:ext cx="1080000" cy="1079501"/>
          </a:xfrm>
          <a:prstGeom prst="roundRect">
            <a:avLst>
              <a:gd name="adj" fmla="val 5400"/>
            </a:avLst>
          </a:prstGeom>
        </p:spPr>
        <p:txBody>
          <a:bodyPr>
            <a:normAutofit/>
          </a:bodyPr>
          <a:lstStyle>
            <a:lvl1pPr>
              <a:defRPr sz="1200"/>
            </a:lvl1pPr>
          </a:lstStyle>
          <a:p>
            <a:pPr lvl="0"/>
            <a:r>
              <a:rPr lang="en-US" noProof="0" smtClean="0"/>
              <a:t>Click icon to add picture</a:t>
            </a:r>
            <a:endParaRPr lang="en-GB" noProof="0" dirty="0"/>
          </a:p>
        </p:txBody>
      </p:sp>
      <p:sp>
        <p:nvSpPr>
          <p:cNvPr id="117"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27"/>
          </p:nvPr>
        </p:nvSpPr>
        <p:spPr>
          <a:xfrm>
            <a:off x="6480173" y="3600448"/>
            <a:ext cx="1080000" cy="1079501"/>
          </a:xfrm>
          <a:prstGeom prst="roundRect">
            <a:avLst>
              <a:gd name="adj" fmla="val 5400"/>
            </a:avLst>
          </a:prstGeom>
        </p:spPr>
        <p:txBody>
          <a:bodyPr>
            <a:normAutofit/>
          </a:bodyPr>
          <a:lstStyle>
            <a:lvl1pPr>
              <a:defRPr sz="1200"/>
            </a:lvl1pPr>
          </a:lstStyle>
          <a:p>
            <a:pPr lvl="0"/>
            <a:r>
              <a:rPr lang="en-US" noProof="0" smtClean="0"/>
              <a:t>Click icon to add picture</a:t>
            </a:r>
            <a:endParaRPr lang="en-GB" noProof="0" dirty="0"/>
          </a:p>
        </p:txBody>
      </p:sp>
      <p:sp>
        <p:nvSpPr>
          <p:cNvPr id="120"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30"/>
          </p:nvPr>
        </p:nvSpPr>
        <p:spPr>
          <a:xfrm>
            <a:off x="6480173" y="5040498"/>
            <a:ext cx="1080000" cy="1079501"/>
          </a:xfrm>
          <a:prstGeom prst="roundRect">
            <a:avLst>
              <a:gd name="adj" fmla="val 5400"/>
            </a:avLst>
          </a:prstGeom>
        </p:spPr>
        <p:txBody>
          <a:bodyPr>
            <a:normAutofit/>
          </a:bodyPr>
          <a:lstStyle>
            <a:lvl1pPr>
              <a:defRPr sz="1200"/>
            </a:lvl1pPr>
          </a:lstStyle>
          <a:p>
            <a:pPr lvl="0"/>
            <a:r>
              <a:rPr lang="en-US" noProof="0" smtClean="0"/>
              <a:t>Click icon to add picture</a:t>
            </a:r>
            <a:endParaRPr lang="en-GB" noProof="0" dirty="0"/>
          </a:p>
        </p:txBody>
      </p:sp>
      <p:sp>
        <p:nvSpPr>
          <p:cNvPr id="122"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836450BA-7926-4EEC-90B2-C0D94D4EC9A5}" type="datetime1">
              <a:rPr lang="en-US" smtClean="0"/>
              <a:t>8/30/2019</a:t>
            </a:fld>
            <a:endParaRPr lang="en-GB" dirty="0"/>
          </a:p>
        </p:txBody>
      </p:sp>
      <p:sp>
        <p:nvSpPr>
          <p:cNvPr id="123" name="Footer Placeholder 4"/>
          <p:cNvSpPr>
            <a:spLocks noGrp="1"/>
          </p:cNvSpPr>
          <p:nvPr>
            <p:ph type="ftr" sz="quarter" idx="3"/>
          </p:nvPr>
        </p:nvSpPr>
        <p:spPr>
          <a:xfrm>
            <a:off x="0" y="6480000"/>
            <a:ext cx="9144000" cy="378000"/>
          </a:xfrm>
          <a:prstGeom prst="rect">
            <a:avLst/>
          </a:prstGeom>
        </p:spPr>
        <p:txBody>
          <a:bodyPr lIns="0" tIns="0" rIns="0" bIns="0" anchor="ctr"/>
          <a:lstStyle>
            <a:lvl1pPr algn="ctr">
              <a:defRPr lang="en-GB"/>
            </a:lvl1pPr>
          </a:lstStyle>
          <a:p>
            <a:endParaRPr lang="en-GB"/>
          </a:p>
        </p:txBody>
      </p:sp>
      <p:sp>
        <p:nvSpPr>
          <p:cNvPr id="100"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Tree>
    <p:extLst>
      <p:ext uri="{BB962C8B-B14F-4D97-AF65-F5344CB8AC3E}">
        <p14:creationId xmlns:p14="http://schemas.microsoft.com/office/powerpoint/2010/main" val="1429119623"/>
      </p:ext>
    </p:extLst>
  </p:cSld>
  <p:clrMapOvr>
    <a:masterClrMapping/>
  </p:clrMapOvr>
  <p:timing>
    <p:tnLst>
      <p:par>
        <p:cTn id="1" dur="indefinite" restart="never" nodeType="tmRoot"/>
      </p:par>
    </p:tnLst>
  </p:timing>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9_Text + image">
    <p:spTree>
      <p:nvGrpSpPr>
        <p:cNvPr id="1" name=""/>
        <p:cNvGrpSpPr/>
        <p:nvPr/>
      </p:nvGrpSpPr>
      <p:grpSpPr>
        <a:xfrm>
          <a:off x="0" y="0"/>
          <a:ext cx="0" cy="0"/>
          <a:chOff x="0" y="0"/>
          <a:chExt cx="0" cy="0"/>
        </a:xfrm>
      </p:grpSpPr>
      <p:sp>
        <p:nvSpPr>
          <p:cNvPr id="2" name="Title 1" descr="Ideally your title should fit on one line." title="Slide title"/>
          <p:cNvSpPr>
            <a:spLocks noGrp="1"/>
          </p:cNvSpPr>
          <p:nvPr>
            <p:ph type="title"/>
          </p:nvPr>
        </p:nvSpPr>
        <p:spPr/>
        <p:txBody>
          <a:bodyPr/>
          <a:lstStyle/>
          <a:p>
            <a:r>
              <a:rPr lang="en-US" smtClean="0"/>
              <a:t>Click to edit Master title style</a:t>
            </a:r>
            <a:endParaRPr lang="en-GB"/>
          </a:p>
        </p:txBody>
      </p:sp>
      <p:sp>
        <p:nvSpPr>
          <p:cNvPr id="9"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4"/>
          </p:nvPr>
        </p:nvSpPr>
        <p:spPr>
          <a:xfrm>
            <a:off x="720724" y="2160587"/>
            <a:ext cx="2517774" cy="1079501"/>
          </a:xfrm>
          <a:prstGeom prst="roundRect">
            <a:avLst>
              <a:gd name="adj" fmla="val 5400"/>
            </a:avLst>
          </a:prstGeom>
        </p:spPr>
        <p:txBody>
          <a:bodyPr>
            <a:normAutofit/>
          </a:bodyPr>
          <a:lstStyle>
            <a:lvl1pPr>
              <a:defRPr sz="1200"/>
            </a:lvl1pPr>
          </a:lstStyle>
          <a:p>
            <a:pPr lvl="0"/>
            <a:r>
              <a:rPr lang="en-US" noProof="0" smtClean="0"/>
              <a:t>Click icon to add picture</a:t>
            </a:r>
            <a:endParaRPr lang="en-GB" noProof="0" dirty="0"/>
          </a:p>
        </p:txBody>
      </p:sp>
      <p:sp>
        <p:nvSpPr>
          <p:cNvPr id="103"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5"/>
          </p:nvPr>
        </p:nvSpPr>
        <p:spPr>
          <a:xfrm>
            <a:off x="718634" y="3600449"/>
            <a:ext cx="2520531" cy="2519366"/>
          </a:xfrm>
          <a:prstGeom prst="roundRect">
            <a:avLst>
              <a:gd name="adj" fmla="val 5400"/>
            </a:avLst>
          </a:prstGeom>
        </p:spPr>
        <p:txBody>
          <a:bodyPr>
            <a:normAutofit/>
          </a:bodyPr>
          <a:lstStyle>
            <a:lvl1pPr>
              <a:defRPr sz="1200"/>
            </a:lvl1pPr>
          </a:lstStyle>
          <a:p>
            <a:pPr lvl="0"/>
            <a:r>
              <a:rPr lang="en-US" noProof="0" smtClean="0"/>
              <a:t>Click icon to add picture</a:t>
            </a:r>
            <a:endParaRPr lang="en-GB" noProof="0" dirty="0"/>
          </a:p>
        </p:txBody>
      </p:sp>
      <p:sp>
        <p:nvSpPr>
          <p:cNvPr id="110"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20"/>
          </p:nvPr>
        </p:nvSpPr>
        <p:spPr>
          <a:xfrm>
            <a:off x="3600949" y="2160588"/>
            <a:ext cx="2520527" cy="2519362"/>
          </a:xfrm>
          <a:prstGeom prst="roundRect">
            <a:avLst>
              <a:gd name="adj" fmla="val 5400"/>
            </a:avLst>
          </a:prstGeom>
        </p:spPr>
        <p:txBody>
          <a:bodyPr>
            <a:normAutofit/>
          </a:bodyPr>
          <a:lstStyle>
            <a:lvl1pPr>
              <a:defRPr sz="1200"/>
            </a:lvl1pPr>
          </a:lstStyle>
          <a:p>
            <a:pPr lvl="0"/>
            <a:r>
              <a:rPr lang="en-US" noProof="0" smtClean="0"/>
              <a:t>Click icon to add picture</a:t>
            </a:r>
            <a:endParaRPr lang="en-GB" noProof="0" dirty="0"/>
          </a:p>
        </p:txBody>
      </p:sp>
      <p:sp>
        <p:nvSpPr>
          <p:cNvPr id="114"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24"/>
          </p:nvPr>
        </p:nvSpPr>
        <p:spPr>
          <a:xfrm>
            <a:off x="3598860" y="5040500"/>
            <a:ext cx="2519363" cy="1079501"/>
          </a:xfrm>
          <a:prstGeom prst="roundRect">
            <a:avLst>
              <a:gd name="adj" fmla="val 5400"/>
            </a:avLst>
          </a:prstGeom>
        </p:spPr>
        <p:txBody>
          <a:bodyPr>
            <a:normAutofit/>
          </a:bodyPr>
          <a:lstStyle>
            <a:lvl1pPr>
              <a:defRPr sz="1200"/>
            </a:lvl1pPr>
          </a:lstStyle>
          <a:p>
            <a:pPr lvl="0"/>
            <a:r>
              <a:rPr lang="en-US" noProof="0" smtClean="0"/>
              <a:t>Click icon to add picture</a:t>
            </a:r>
            <a:endParaRPr lang="en-GB" noProof="0" dirty="0"/>
          </a:p>
        </p:txBody>
      </p:sp>
      <p:sp>
        <p:nvSpPr>
          <p:cNvPr id="116"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26"/>
          </p:nvPr>
        </p:nvSpPr>
        <p:spPr>
          <a:xfrm>
            <a:off x="6482262" y="2160586"/>
            <a:ext cx="2157306" cy="3959415"/>
          </a:xfrm>
          <a:prstGeom prst="roundRect">
            <a:avLst>
              <a:gd name="adj" fmla="val 5400"/>
            </a:avLst>
          </a:prstGeom>
        </p:spPr>
        <p:txBody>
          <a:bodyPr>
            <a:normAutofit/>
          </a:bodyPr>
          <a:lstStyle>
            <a:lvl1pPr>
              <a:defRPr sz="1200"/>
            </a:lvl1pPr>
          </a:lstStyle>
          <a:p>
            <a:pPr lvl="0"/>
            <a:r>
              <a:rPr lang="en-US" noProof="0" smtClean="0"/>
              <a:t>Click icon to add picture</a:t>
            </a:r>
            <a:endParaRPr lang="en-GB" noProof="0" dirty="0"/>
          </a:p>
        </p:txBody>
      </p:sp>
      <p:sp>
        <p:nvSpPr>
          <p:cNvPr id="122"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A4DFD0C8-4498-472C-8EB3-E19431789DD5}" type="datetime1">
              <a:rPr lang="en-US" smtClean="0"/>
              <a:t>8/30/2019</a:t>
            </a:fld>
            <a:endParaRPr lang="en-GB" dirty="0"/>
          </a:p>
        </p:txBody>
      </p:sp>
      <p:sp>
        <p:nvSpPr>
          <p:cNvPr id="123" name="Footer Placeholder 4"/>
          <p:cNvSpPr>
            <a:spLocks noGrp="1"/>
          </p:cNvSpPr>
          <p:nvPr>
            <p:ph type="ftr" sz="quarter" idx="3"/>
          </p:nvPr>
        </p:nvSpPr>
        <p:spPr>
          <a:xfrm>
            <a:off x="0" y="6480000"/>
            <a:ext cx="9144000" cy="378000"/>
          </a:xfrm>
          <a:prstGeom prst="rect">
            <a:avLst/>
          </a:prstGeom>
        </p:spPr>
        <p:txBody>
          <a:bodyPr lIns="0" tIns="0" rIns="0" bIns="0" anchor="ctr"/>
          <a:lstStyle>
            <a:lvl1pPr algn="ctr">
              <a:defRPr lang="en-GB"/>
            </a:lvl1pPr>
          </a:lstStyle>
          <a:p>
            <a:endParaRPr lang="en-GB"/>
          </a:p>
        </p:txBody>
      </p:sp>
      <p:sp>
        <p:nvSpPr>
          <p:cNvPr id="100"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Tree>
    <p:extLst>
      <p:ext uri="{BB962C8B-B14F-4D97-AF65-F5344CB8AC3E}">
        <p14:creationId xmlns:p14="http://schemas.microsoft.com/office/powerpoint/2010/main" val="276289399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719134" y="0"/>
            <a:ext cx="6291266" cy="1079499"/>
          </a:xfrm>
        </p:spPr>
        <p:txBody>
          <a:bodyPr/>
          <a:lstStyle/>
          <a:p>
            <a:r>
              <a:rPr lang="en-US" smtClean="0"/>
              <a:t>Click to edit Master title style</a:t>
            </a:r>
            <a:endParaRPr lang="en-US" dirty="0"/>
          </a:p>
        </p:txBody>
      </p:sp>
      <p:sp>
        <p:nvSpPr>
          <p:cNvPr id="54" name="Date Placeholder 3"/>
          <p:cNvSpPr>
            <a:spLocks noGrp="1"/>
          </p:cNvSpPr>
          <p:nvPr>
            <p:ph type="dt" sz="half" idx="10"/>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25E71F77-41A1-4A7A-B688-FAF81894F0BE}" type="datetime1">
              <a:rPr lang="en-US" smtClean="0"/>
              <a:t>8/30/2019</a:t>
            </a:fld>
            <a:endParaRPr lang="en-GB" dirty="0"/>
          </a:p>
        </p:txBody>
      </p:sp>
      <p:sp>
        <p:nvSpPr>
          <p:cNvPr id="55" name="Footer Placeholder 4"/>
          <p:cNvSpPr>
            <a:spLocks noGrp="1"/>
          </p:cNvSpPr>
          <p:nvPr>
            <p:ph type="ftr" sz="quarter" idx="3"/>
          </p:nvPr>
        </p:nvSpPr>
        <p:spPr>
          <a:xfrm>
            <a:off x="0" y="6480000"/>
            <a:ext cx="9144000" cy="378000"/>
          </a:xfrm>
          <a:prstGeom prst="rect">
            <a:avLst/>
          </a:prstGeom>
        </p:spPr>
        <p:txBody>
          <a:bodyPr lIns="0" tIns="0" rIns="0" bIns="0" anchor="ctr"/>
          <a:lstStyle>
            <a:lvl1pPr algn="ctr">
              <a:defRPr lang="en-GB"/>
            </a:lvl1pPr>
          </a:lstStyle>
          <a:p>
            <a:endParaRPr lang="en-GB"/>
          </a:p>
        </p:txBody>
      </p:sp>
      <p:sp>
        <p:nvSpPr>
          <p:cNvPr id="57"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
        <p:nvSpPr>
          <p:cNvPr id="5" name="Text Placeholder 4"/>
          <p:cNvSpPr>
            <a:spLocks noGrp="1"/>
          </p:cNvSpPr>
          <p:nvPr>
            <p:ph type="body" sz="quarter" idx="11"/>
          </p:nvPr>
        </p:nvSpPr>
        <p:spPr>
          <a:xfrm>
            <a:off x="719138" y="1446213"/>
            <a:ext cx="3605212" cy="50339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7" name="Text Placeholder 6"/>
          <p:cNvSpPr>
            <a:spLocks noGrp="1"/>
          </p:cNvSpPr>
          <p:nvPr>
            <p:ph type="body" sz="quarter" idx="12"/>
          </p:nvPr>
        </p:nvSpPr>
        <p:spPr>
          <a:xfrm>
            <a:off x="4819650" y="1446213"/>
            <a:ext cx="3605213" cy="50339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Tree>
    <p:extLst>
      <p:ext uri="{BB962C8B-B14F-4D97-AF65-F5344CB8AC3E}">
        <p14:creationId xmlns:p14="http://schemas.microsoft.com/office/powerpoint/2010/main" val="3199726294"/>
      </p:ext>
    </p:extLst>
  </p:cSld>
  <p:clrMapOvr>
    <a:masterClrMapping/>
  </p:clrMapOvr>
  <p:timing>
    <p:tnLst>
      <p:par>
        <p:cTn id="1" dur="indefinite" restart="never" nodeType="tmRoot"/>
      </p:par>
    </p:tnLst>
  </p:timing>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1_Single column layout">
    <p:spTree>
      <p:nvGrpSpPr>
        <p:cNvPr id="1" name=""/>
        <p:cNvGrpSpPr/>
        <p:nvPr/>
      </p:nvGrpSpPr>
      <p:grpSpPr>
        <a:xfrm>
          <a:off x="0" y="0"/>
          <a:ext cx="0" cy="0"/>
          <a:chOff x="0" y="0"/>
          <a:chExt cx="0" cy="0"/>
        </a:xfrm>
      </p:grpSpPr>
      <p:sp>
        <p:nvSpPr>
          <p:cNvPr id="2" name="Title 1" descr="Ideally your title should fit on one line." title="Slide title"/>
          <p:cNvSpPr>
            <a:spLocks noGrp="1"/>
          </p:cNvSpPr>
          <p:nvPr>
            <p:ph type="title"/>
          </p:nvPr>
        </p:nvSpPr>
        <p:spPr/>
        <p:txBody>
          <a:bodyPr/>
          <a:lstStyle/>
          <a:p>
            <a:r>
              <a:rPr lang="en-US" smtClean="0"/>
              <a:t>Click to edit Master title style</a:t>
            </a:r>
            <a:endParaRPr lang="en-GB" dirty="0"/>
          </a:p>
        </p:txBody>
      </p:sp>
      <p:sp>
        <p:nvSpPr>
          <p:cNvPr id="16" name="Text Placeholder 6" descr="First level - paragraph text&#10;Second level - bullet 1&#10;Third level - bullet 2&#10;&#10;No more than 100 words per slide" title="Main text copy"/>
          <p:cNvSpPr>
            <a:spLocks noGrp="1"/>
          </p:cNvSpPr>
          <p:nvPr>
            <p:ph type="body" sz="quarter" idx="13"/>
          </p:nvPr>
        </p:nvSpPr>
        <p:spPr>
          <a:xfrm>
            <a:off x="2517773" y="2160588"/>
            <a:ext cx="5761796" cy="3239412"/>
          </a:xfrm>
        </p:spPr>
        <p:txBody>
          <a:bodyPr/>
          <a:lstStyle>
            <a:lvl1pPr marL="0" marR="0" indent="0" algn="l" defTabSz="914400" rtl="0" eaLnBrk="0" fontAlgn="base" latinLnBrk="0" hangingPunct="0">
              <a:lnSpc>
                <a:spcPct val="100000"/>
              </a:lnSpc>
              <a:spcBef>
                <a:spcPts val="0"/>
              </a:spcBef>
              <a:spcAft>
                <a:spcPts val="600"/>
              </a:spcAft>
              <a:buClrTx/>
              <a:buSzTx/>
              <a:buFontTx/>
              <a:buNone/>
              <a:tabLst/>
              <a:defRPr sz="2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600"/>
              </a:spcAft>
              <a:buClrTx/>
              <a:buSzTx/>
              <a:buFont typeface="Arial" charset="0"/>
              <a:buChar char="•"/>
              <a:tabLst/>
              <a:defRPr>
                <a:solidFill>
                  <a:schemeClr val="tx1"/>
                </a:solidFill>
                <a:latin typeface="Franklin Gothic Book"/>
                <a:ea typeface="Franklin Gothic Book"/>
                <a:cs typeface="Franklin Gothic Book"/>
              </a:defRPr>
            </a:lvl2pPr>
            <a:lvl3pPr marL="360000" marR="0" indent="-180000" algn="l" defTabSz="914400" rtl="0" eaLnBrk="0" fontAlgn="base" latinLnBrk="0" hangingPunct="0">
              <a:lnSpc>
                <a:spcPct val="100000"/>
              </a:lnSpc>
              <a:spcBef>
                <a:spcPts val="0"/>
              </a:spcBef>
              <a:spcAft>
                <a:spcPts val="600"/>
              </a:spcAft>
              <a:buClrTx/>
              <a:buSzTx/>
              <a:buFont typeface="Arial"/>
              <a:buChar char="•"/>
              <a:tabLst/>
              <a:defRPr>
                <a:solidFill>
                  <a:schemeClr val="tx1"/>
                </a:solidFill>
                <a:latin typeface="Franklin Gothic Book"/>
                <a:ea typeface="Franklin Gothic Book"/>
                <a:cs typeface="Franklin Gothic Book"/>
              </a:defRPr>
            </a:lvl3pPr>
            <a:lvl4pPr marL="540000" marR="0" indent="-180000" algn="l" defTabSz="914400" rtl="0" eaLnBrk="0" fontAlgn="base" latinLnBrk="0" hangingPunct="0">
              <a:lnSpc>
                <a:spcPct val="100000"/>
              </a:lnSpc>
              <a:spcBef>
                <a:spcPts val="0"/>
              </a:spcBef>
              <a:spcAft>
                <a:spcPts val="600"/>
              </a:spcAft>
              <a:buClrTx/>
              <a:buSzTx/>
              <a:buFont typeface="Arial"/>
              <a:buChar char="•"/>
              <a:tabLst/>
              <a:defRPr>
                <a:latin typeface="Franklin Gothic Book"/>
                <a:ea typeface="Franklin Gothic Book"/>
                <a:cs typeface="Franklin Gothic Book"/>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smtClean="0">
                <a:ln>
                  <a:noFill/>
                </a:ln>
                <a:solidFill>
                  <a:srgbClr val="58595B"/>
                </a:solidFill>
                <a:effectLst/>
                <a:uLnTx/>
                <a:uFillTx/>
                <a:latin typeface="Arial" pitchFamily="34" charset="0"/>
                <a:ea typeface="ＭＳ Ｐゴシック" charset="0"/>
                <a:cs typeface="Arial" pitchFamily="34" charset="0"/>
              </a:rPr>
              <a:t>Click to edit Master text styles</a:t>
            </a:r>
          </a:p>
          <a:p>
            <a:pPr marL="0" marR="0" lvl="1"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smtClean="0">
                <a:ln>
                  <a:noFill/>
                </a:ln>
                <a:solidFill>
                  <a:srgbClr val="58595B"/>
                </a:solidFill>
                <a:effectLst/>
                <a:uLnTx/>
                <a:uFillTx/>
                <a:latin typeface="Arial" pitchFamily="34" charset="0"/>
                <a:ea typeface="ＭＳ Ｐゴシック" charset="0"/>
                <a:cs typeface="Arial" pitchFamily="34" charset="0"/>
              </a:rPr>
              <a:t>Second level</a:t>
            </a:r>
          </a:p>
          <a:p>
            <a:pPr marL="0" marR="0" lvl="2"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smtClean="0">
                <a:ln>
                  <a:noFill/>
                </a:ln>
                <a:solidFill>
                  <a:srgbClr val="58595B"/>
                </a:solidFill>
                <a:effectLst/>
                <a:uLnTx/>
                <a:uFillTx/>
                <a:latin typeface="Arial" pitchFamily="34" charset="0"/>
                <a:ea typeface="ＭＳ Ｐゴシック" charset="0"/>
                <a:cs typeface="Arial" pitchFamily="34" charset="0"/>
              </a:rPr>
              <a:t>Third level</a:t>
            </a:r>
          </a:p>
          <a:p>
            <a:pPr marL="0" marR="0" lvl="3"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smtClean="0">
                <a:ln>
                  <a:noFill/>
                </a:ln>
                <a:solidFill>
                  <a:srgbClr val="58595B"/>
                </a:solidFill>
                <a:effectLst/>
                <a:uLnTx/>
                <a:uFillTx/>
                <a:latin typeface="Arial" pitchFamily="34" charset="0"/>
                <a:ea typeface="ＭＳ Ｐゴシック" charset="0"/>
                <a:cs typeface="Arial" pitchFamily="34" charset="0"/>
              </a:rPr>
              <a:t>Fourth level</a:t>
            </a:r>
          </a:p>
        </p:txBody>
      </p:sp>
      <p:sp>
        <p:nvSpPr>
          <p:cNvPr id="56"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B9C8F3F7-2DAF-4107-AF30-2CD181AF5A7E}" type="datetime1">
              <a:rPr lang="en-US" smtClean="0"/>
              <a:t>8/30/2019</a:t>
            </a:fld>
            <a:endParaRPr lang="en-GB" dirty="0"/>
          </a:p>
        </p:txBody>
      </p:sp>
      <p:sp>
        <p:nvSpPr>
          <p:cNvPr id="57" name="Footer Placeholder 4"/>
          <p:cNvSpPr>
            <a:spLocks noGrp="1"/>
          </p:cNvSpPr>
          <p:nvPr>
            <p:ph type="ftr" sz="quarter" idx="3"/>
          </p:nvPr>
        </p:nvSpPr>
        <p:spPr>
          <a:xfrm>
            <a:off x="0" y="6480000"/>
            <a:ext cx="9144000" cy="378000"/>
          </a:xfrm>
          <a:prstGeom prst="rect">
            <a:avLst/>
          </a:prstGeom>
        </p:spPr>
        <p:txBody>
          <a:bodyPr lIns="0" tIns="0" rIns="0" bIns="0" anchor="ctr"/>
          <a:lstStyle>
            <a:lvl1pPr algn="ctr">
              <a:defRPr lang="en-GB"/>
            </a:lvl1pPr>
          </a:lstStyle>
          <a:p>
            <a:endParaRPr lang="en-GB"/>
          </a:p>
        </p:txBody>
      </p:sp>
      <p:sp>
        <p:nvSpPr>
          <p:cNvPr id="59"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4"/>
          </p:nvPr>
        </p:nvSpPr>
        <p:spPr>
          <a:xfrm>
            <a:off x="719135" y="2160586"/>
            <a:ext cx="1439864" cy="3779411"/>
          </a:xfrm>
          <a:prstGeom prst="roundRect">
            <a:avLst>
              <a:gd name="adj" fmla="val 10455"/>
            </a:avLst>
          </a:prstGeom>
        </p:spPr>
        <p:txBody>
          <a:bodyPr>
            <a:normAutofit/>
          </a:bodyPr>
          <a:lstStyle>
            <a:lvl1pPr>
              <a:defRPr sz="1200"/>
            </a:lvl1pPr>
          </a:lstStyle>
          <a:p>
            <a:pPr lvl="0"/>
            <a:r>
              <a:rPr lang="en-US" noProof="0" smtClean="0"/>
              <a:t>Click icon to add picture</a:t>
            </a:r>
            <a:endParaRPr lang="en-GB" noProof="0" dirty="0"/>
          </a:p>
        </p:txBody>
      </p:sp>
      <p:sp>
        <p:nvSpPr>
          <p:cNvPr id="60" name="Text Placeholder 6" descr="First level - paragraph text&#10;Second level - bullet 1&#10;Third level - bullet 2&#10;&#10;No more than 100 words per slide" title="Main text copy"/>
          <p:cNvSpPr>
            <a:spLocks noGrp="1"/>
          </p:cNvSpPr>
          <p:nvPr>
            <p:ph type="body" sz="quarter" idx="15"/>
          </p:nvPr>
        </p:nvSpPr>
        <p:spPr>
          <a:xfrm>
            <a:off x="2517772" y="5399999"/>
            <a:ext cx="5761796" cy="530821"/>
          </a:xfrm>
        </p:spPr>
        <p:txBody>
          <a:bodyPr anchor="b">
            <a:normAutofit/>
          </a:bodyPr>
          <a:lstStyle>
            <a:lvl1pPr marL="0" marR="0" indent="0" algn="l" defTabSz="914400" rtl="0" eaLnBrk="0" fontAlgn="base" latinLnBrk="0" hangingPunct="0">
              <a:lnSpc>
                <a:spcPct val="100000"/>
              </a:lnSpc>
              <a:spcBef>
                <a:spcPts val="0"/>
              </a:spcBef>
              <a:spcAft>
                <a:spcPts val="1200"/>
              </a:spcAft>
              <a:buClrTx/>
              <a:buSzTx/>
              <a:buFontTx/>
              <a:buNone/>
              <a:tabLst/>
              <a:defRPr sz="1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solidFill>
                  <a:schemeClr val="tx1"/>
                </a:solidFill>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solidFill>
                  <a:schemeClr val="tx1"/>
                </a:solidFill>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smtClean="0">
                <a:ln>
                  <a:noFill/>
                </a:ln>
                <a:solidFill>
                  <a:srgbClr val="58595B"/>
                </a:solidFill>
                <a:effectLst/>
                <a:uLnTx/>
                <a:uFillTx/>
                <a:latin typeface="Arial" pitchFamily="34" charset="0"/>
                <a:ea typeface="ＭＳ Ｐゴシック" charset="0"/>
                <a:cs typeface="Arial" pitchFamily="34" charset="0"/>
              </a:rPr>
              <a:t>Click to edit Master text styles</a:t>
            </a:r>
          </a:p>
        </p:txBody>
      </p:sp>
      <p:sp>
        <p:nvSpPr>
          <p:cNvPr id="61"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Tree>
    <p:extLst>
      <p:ext uri="{BB962C8B-B14F-4D97-AF65-F5344CB8AC3E}">
        <p14:creationId xmlns:p14="http://schemas.microsoft.com/office/powerpoint/2010/main" val="365882255"/>
      </p:ext>
    </p:extLst>
  </p:cSld>
  <p:clrMapOvr>
    <a:masterClrMapping/>
  </p:clrMapOvr>
  <p:timing>
    <p:tnLst>
      <p:par>
        <p:cTn id="1" dur="indefinite" restart="never" nodeType="tmRoot"/>
      </p:par>
    </p:tnLst>
  </p:timing>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2_Single column layout">
    <p:spTree>
      <p:nvGrpSpPr>
        <p:cNvPr id="1" name=""/>
        <p:cNvGrpSpPr/>
        <p:nvPr/>
      </p:nvGrpSpPr>
      <p:grpSpPr>
        <a:xfrm>
          <a:off x="0" y="0"/>
          <a:ext cx="0" cy="0"/>
          <a:chOff x="0" y="0"/>
          <a:chExt cx="0" cy="0"/>
        </a:xfrm>
      </p:grpSpPr>
      <p:sp>
        <p:nvSpPr>
          <p:cNvPr id="2" name="Title 1" descr="Ideally your title should fit on one line." title="Slide title"/>
          <p:cNvSpPr>
            <a:spLocks noGrp="1"/>
          </p:cNvSpPr>
          <p:nvPr>
            <p:ph type="title"/>
          </p:nvPr>
        </p:nvSpPr>
        <p:spPr/>
        <p:txBody>
          <a:bodyPr/>
          <a:lstStyle/>
          <a:p>
            <a:r>
              <a:rPr lang="en-US" smtClean="0"/>
              <a:t>Click to edit Master title style</a:t>
            </a:r>
            <a:endParaRPr lang="en-GB" dirty="0"/>
          </a:p>
        </p:txBody>
      </p:sp>
      <p:sp>
        <p:nvSpPr>
          <p:cNvPr id="16" name="Text Placeholder 6" descr="First level - paragraph text&#10;Second level - bullet 1&#10;Third level - bullet 2&#10;&#10;No more than 100 words per slide" title="Main text copy"/>
          <p:cNvSpPr>
            <a:spLocks noGrp="1"/>
          </p:cNvSpPr>
          <p:nvPr>
            <p:ph type="body" sz="quarter" idx="13"/>
          </p:nvPr>
        </p:nvSpPr>
        <p:spPr>
          <a:xfrm>
            <a:off x="719135" y="2160588"/>
            <a:ext cx="6119814" cy="3239412"/>
          </a:xfrm>
        </p:spPr>
        <p:txBody>
          <a:bodyPr/>
          <a:lstStyle>
            <a:lvl1pPr marL="0" marR="0" indent="0" algn="l" defTabSz="914400" rtl="0" eaLnBrk="0" fontAlgn="base" latinLnBrk="0" hangingPunct="0">
              <a:lnSpc>
                <a:spcPct val="100000"/>
              </a:lnSpc>
              <a:spcBef>
                <a:spcPts val="0"/>
              </a:spcBef>
              <a:spcAft>
                <a:spcPts val="1200"/>
              </a:spcAft>
              <a:buClrTx/>
              <a:buSzTx/>
              <a:buFontTx/>
              <a:buNone/>
              <a:tabLst/>
              <a:defRPr sz="2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solidFill>
                  <a:schemeClr val="tx1"/>
                </a:solidFill>
                <a:latin typeface="Franklin Gothic Book"/>
                <a:ea typeface="Franklin Gothic Book"/>
                <a:cs typeface="Franklin Gothic Book"/>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solidFill>
                  <a:schemeClr val="tx1"/>
                </a:solidFill>
                <a:latin typeface="Franklin Gothic Book"/>
                <a:ea typeface="Franklin Gothic Book"/>
                <a:cs typeface="Franklin Gothic Book"/>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atin typeface="Franklin Gothic Book"/>
                <a:ea typeface="Franklin Gothic Book"/>
                <a:cs typeface="Franklin Gothic Book"/>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smtClean="0">
                <a:ln>
                  <a:noFill/>
                </a:ln>
                <a:solidFill>
                  <a:srgbClr val="58595B"/>
                </a:solidFill>
                <a:effectLst/>
                <a:uLnTx/>
                <a:uFillTx/>
                <a:latin typeface="Arial" pitchFamily="34" charset="0"/>
                <a:ea typeface="ＭＳ Ｐゴシック" charset="0"/>
                <a:cs typeface="Arial" pitchFamily="34" charset="0"/>
              </a:rPr>
              <a:t>Click to edit Master text styles</a:t>
            </a:r>
          </a:p>
          <a:p>
            <a:pPr marL="0" marR="0" lvl="1"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smtClean="0">
                <a:ln>
                  <a:noFill/>
                </a:ln>
                <a:solidFill>
                  <a:srgbClr val="58595B"/>
                </a:solidFill>
                <a:effectLst/>
                <a:uLnTx/>
                <a:uFillTx/>
                <a:latin typeface="Arial" pitchFamily="34" charset="0"/>
                <a:ea typeface="ＭＳ Ｐゴシック" charset="0"/>
                <a:cs typeface="Arial" pitchFamily="34" charset="0"/>
              </a:rPr>
              <a:t>Second level</a:t>
            </a:r>
          </a:p>
          <a:p>
            <a:pPr marL="0" marR="0" lvl="2"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smtClean="0">
                <a:ln>
                  <a:noFill/>
                </a:ln>
                <a:solidFill>
                  <a:srgbClr val="58595B"/>
                </a:solidFill>
                <a:effectLst/>
                <a:uLnTx/>
                <a:uFillTx/>
                <a:latin typeface="Arial" pitchFamily="34" charset="0"/>
                <a:ea typeface="ＭＳ Ｐゴシック" charset="0"/>
                <a:cs typeface="Arial" pitchFamily="34" charset="0"/>
              </a:rPr>
              <a:t>Third level</a:t>
            </a:r>
          </a:p>
          <a:p>
            <a:pPr marL="0" marR="0" lvl="3"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smtClean="0">
                <a:ln>
                  <a:noFill/>
                </a:ln>
                <a:solidFill>
                  <a:srgbClr val="58595B"/>
                </a:solidFill>
                <a:effectLst/>
                <a:uLnTx/>
                <a:uFillTx/>
                <a:latin typeface="Arial" pitchFamily="34" charset="0"/>
                <a:ea typeface="ＭＳ Ｐゴシック" charset="0"/>
                <a:cs typeface="Arial" pitchFamily="34" charset="0"/>
              </a:rPr>
              <a:t>Fourth level</a:t>
            </a:r>
          </a:p>
        </p:txBody>
      </p:sp>
      <p:sp>
        <p:nvSpPr>
          <p:cNvPr id="56"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7AEFC5A4-3B35-459A-B46D-23A104A0A065}" type="datetime1">
              <a:rPr lang="en-US" smtClean="0"/>
              <a:t>8/30/2019</a:t>
            </a:fld>
            <a:endParaRPr lang="en-GB" dirty="0"/>
          </a:p>
        </p:txBody>
      </p:sp>
      <p:sp>
        <p:nvSpPr>
          <p:cNvPr id="57" name="Footer Placeholder 4"/>
          <p:cNvSpPr>
            <a:spLocks noGrp="1"/>
          </p:cNvSpPr>
          <p:nvPr>
            <p:ph type="ftr" sz="quarter" idx="3"/>
          </p:nvPr>
        </p:nvSpPr>
        <p:spPr>
          <a:xfrm>
            <a:off x="0" y="6480000"/>
            <a:ext cx="9144000" cy="378000"/>
          </a:xfrm>
          <a:prstGeom prst="rect">
            <a:avLst/>
          </a:prstGeom>
        </p:spPr>
        <p:txBody>
          <a:bodyPr lIns="0" tIns="0" rIns="0" bIns="0" anchor="ctr"/>
          <a:lstStyle>
            <a:lvl1pPr algn="ctr">
              <a:defRPr lang="en-GB"/>
            </a:lvl1pPr>
          </a:lstStyle>
          <a:p>
            <a:endParaRPr lang="en-GB"/>
          </a:p>
        </p:txBody>
      </p:sp>
      <p:sp>
        <p:nvSpPr>
          <p:cNvPr id="59"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4"/>
          </p:nvPr>
        </p:nvSpPr>
        <p:spPr>
          <a:xfrm>
            <a:off x="7200104" y="2160588"/>
            <a:ext cx="1439864" cy="3779411"/>
          </a:xfrm>
          <a:prstGeom prst="roundRect">
            <a:avLst>
              <a:gd name="adj" fmla="val 10455"/>
            </a:avLst>
          </a:prstGeom>
        </p:spPr>
        <p:txBody>
          <a:bodyPr>
            <a:normAutofit/>
          </a:bodyPr>
          <a:lstStyle>
            <a:lvl1pPr>
              <a:defRPr sz="1200"/>
            </a:lvl1pPr>
          </a:lstStyle>
          <a:p>
            <a:pPr lvl="0"/>
            <a:r>
              <a:rPr lang="en-US" noProof="0" smtClean="0"/>
              <a:t>Click icon to add picture</a:t>
            </a:r>
            <a:endParaRPr lang="en-GB" noProof="0" dirty="0"/>
          </a:p>
        </p:txBody>
      </p:sp>
      <p:sp>
        <p:nvSpPr>
          <p:cNvPr id="60" name="Text Placeholder 6" descr="First level - paragraph text&#10;Second level - bullet 1&#10;Third level - bullet 2&#10;&#10;No more than 100 words per slide" title="Main text copy"/>
          <p:cNvSpPr>
            <a:spLocks noGrp="1"/>
          </p:cNvSpPr>
          <p:nvPr>
            <p:ph type="body" sz="quarter" idx="15"/>
          </p:nvPr>
        </p:nvSpPr>
        <p:spPr>
          <a:xfrm>
            <a:off x="720724" y="5409178"/>
            <a:ext cx="6118223" cy="530821"/>
          </a:xfrm>
        </p:spPr>
        <p:txBody>
          <a:bodyPr anchor="b">
            <a:normAutofit/>
          </a:bodyPr>
          <a:lstStyle>
            <a:lvl1pPr marL="0" marR="0" indent="0" algn="l" defTabSz="914400" rtl="0" eaLnBrk="0" fontAlgn="base" latinLnBrk="0" hangingPunct="0">
              <a:lnSpc>
                <a:spcPct val="100000"/>
              </a:lnSpc>
              <a:spcBef>
                <a:spcPts val="0"/>
              </a:spcBef>
              <a:spcAft>
                <a:spcPts val="1200"/>
              </a:spcAft>
              <a:buClrTx/>
              <a:buSzTx/>
              <a:buFontTx/>
              <a:buNone/>
              <a:tabLst/>
              <a:defRPr sz="1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solidFill>
                  <a:schemeClr val="tx1"/>
                </a:solidFill>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solidFill>
                  <a:schemeClr val="tx1"/>
                </a:solidFill>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smtClean="0">
                <a:ln>
                  <a:noFill/>
                </a:ln>
                <a:solidFill>
                  <a:srgbClr val="58595B"/>
                </a:solidFill>
                <a:effectLst/>
                <a:uLnTx/>
                <a:uFillTx/>
                <a:latin typeface="Arial" pitchFamily="34" charset="0"/>
                <a:ea typeface="ＭＳ Ｐゴシック" charset="0"/>
                <a:cs typeface="Arial" pitchFamily="34" charset="0"/>
              </a:rPr>
              <a:t>Click to edit Master text styles</a:t>
            </a:r>
          </a:p>
        </p:txBody>
      </p:sp>
      <p:sp>
        <p:nvSpPr>
          <p:cNvPr id="61"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Tree>
    <p:extLst>
      <p:ext uri="{BB962C8B-B14F-4D97-AF65-F5344CB8AC3E}">
        <p14:creationId xmlns:p14="http://schemas.microsoft.com/office/powerpoint/2010/main" val="1680058998"/>
      </p:ext>
    </p:extLst>
  </p:cSld>
  <p:clrMapOvr>
    <a:masterClrMapping/>
  </p:clrMapOvr>
  <p:timing>
    <p:tnLst>
      <p:par>
        <p:cTn id="1" dur="indefinite" restart="never" nodeType="tmRoot"/>
      </p:par>
    </p:tnLst>
  </p:timing>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2_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719134" y="0"/>
            <a:ext cx="6291266" cy="1079499"/>
          </a:xfrm>
        </p:spPr>
        <p:txBody>
          <a:bodyPr/>
          <a:lstStyle/>
          <a:p>
            <a:r>
              <a:rPr lang="en-US" smtClean="0"/>
              <a:t>Click to edit Master title style</a:t>
            </a:r>
            <a:endParaRPr lang="en-US" dirty="0"/>
          </a:p>
        </p:txBody>
      </p:sp>
      <p:sp>
        <p:nvSpPr>
          <p:cNvPr id="4" name="Text Placeholder 3"/>
          <p:cNvSpPr>
            <a:spLocks noGrp="1"/>
          </p:cNvSpPr>
          <p:nvPr>
            <p:ph type="body" sz="half" idx="2"/>
          </p:nvPr>
        </p:nvSpPr>
        <p:spPr>
          <a:xfrm>
            <a:off x="5038724" y="2160588"/>
            <a:ext cx="3600844" cy="3959412"/>
          </a:xfrm>
          <a:prstGeom prst="rect">
            <a:avLst/>
          </a:prstGeom>
        </p:spPr>
        <p:txBody>
          <a:bodyPr>
            <a:normAutofit/>
          </a:bodyPr>
          <a:lstStyle>
            <a:lvl1pPr marL="0" marR="0" indent="0" algn="l" defTabSz="914400" rtl="0" eaLnBrk="0" fontAlgn="base" latinLnBrk="0" hangingPunct="0">
              <a:lnSpc>
                <a:spcPct val="100000"/>
              </a:lnSpc>
              <a:spcBef>
                <a:spcPts val="0"/>
              </a:spcBef>
              <a:spcAft>
                <a:spcPts val="600"/>
              </a:spcAft>
              <a:buClrTx/>
              <a:buSzTx/>
              <a:buFontTx/>
              <a:buNone/>
              <a:tabLst/>
              <a:defRPr>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600"/>
              </a:spcAft>
              <a:buClrTx/>
              <a:buSzTx/>
              <a:buFont typeface="Arial" charset="0"/>
              <a:buChar char="•"/>
              <a:tabLst/>
              <a:defRPr>
                <a:latin typeface="Franklin Gothic Book"/>
                <a:ea typeface="Franklin Gothic Book"/>
                <a:cs typeface="Franklin Gothic Book"/>
              </a:defRPr>
            </a:lvl2pPr>
            <a:lvl3pPr marL="360000" marR="0" indent="-180000" algn="l" defTabSz="914400" rtl="0" eaLnBrk="0" fontAlgn="base" latinLnBrk="0" hangingPunct="0">
              <a:lnSpc>
                <a:spcPct val="100000"/>
              </a:lnSpc>
              <a:spcBef>
                <a:spcPts val="0"/>
              </a:spcBef>
              <a:spcAft>
                <a:spcPts val="600"/>
              </a:spcAft>
              <a:buClrTx/>
              <a:buSzTx/>
              <a:buFont typeface="Arial"/>
              <a:buChar char="•"/>
              <a:tabLst/>
              <a:defRPr>
                <a:latin typeface="Franklin Gothic Book"/>
                <a:ea typeface="Franklin Gothic Book"/>
                <a:cs typeface="Franklin Gothic Book"/>
              </a:defRPr>
            </a:lvl3pPr>
            <a:lvl4pPr marL="540000" marR="0" indent="-180000" algn="l" defTabSz="914400" rtl="0" eaLnBrk="0" fontAlgn="base" latinLnBrk="0" hangingPunct="0">
              <a:lnSpc>
                <a:spcPct val="100000"/>
              </a:lnSpc>
              <a:spcBef>
                <a:spcPts val="0"/>
              </a:spcBef>
              <a:spcAft>
                <a:spcPts val="600"/>
              </a:spcAft>
              <a:buClrTx/>
              <a:buSzTx/>
              <a:buFont typeface="Arial"/>
              <a:buChar char="•"/>
              <a:tabLst/>
              <a:defRPr>
                <a:latin typeface="Franklin Gothic Book"/>
                <a:ea typeface="Franklin Gothic Book"/>
                <a:cs typeface="Franklin Gothic Book"/>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smtClean="0">
                <a:ln>
                  <a:noFill/>
                </a:ln>
                <a:solidFill>
                  <a:srgbClr val="58595B"/>
                </a:solidFill>
                <a:effectLst/>
                <a:uLnTx/>
                <a:uFillTx/>
                <a:latin typeface="Arial" pitchFamily="34" charset="0"/>
                <a:ea typeface="ＭＳ Ｐゴシック" charset="0"/>
                <a:cs typeface="Arial" pitchFamily="34" charset="0"/>
              </a:rPr>
              <a:t>Click to edit Master text styles</a:t>
            </a:r>
          </a:p>
          <a:p>
            <a:pPr marL="0" marR="0" lvl="1"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smtClean="0">
                <a:ln>
                  <a:noFill/>
                </a:ln>
                <a:solidFill>
                  <a:srgbClr val="58595B"/>
                </a:solidFill>
                <a:effectLst/>
                <a:uLnTx/>
                <a:uFillTx/>
                <a:latin typeface="Arial" pitchFamily="34" charset="0"/>
                <a:ea typeface="ＭＳ Ｐゴシック" charset="0"/>
                <a:cs typeface="Arial" pitchFamily="34" charset="0"/>
              </a:rPr>
              <a:t>Second level</a:t>
            </a:r>
          </a:p>
          <a:p>
            <a:pPr marL="0" marR="0" lvl="2"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smtClean="0">
                <a:ln>
                  <a:noFill/>
                </a:ln>
                <a:solidFill>
                  <a:srgbClr val="58595B"/>
                </a:solidFill>
                <a:effectLst/>
                <a:uLnTx/>
                <a:uFillTx/>
                <a:latin typeface="Arial" pitchFamily="34" charset="0"/>
                <a:ea typeface="ＭＳ Ｐゴシック" charset="0"/>
                <a:cs typeface="Arial" pitchFamily="34" charset="0"/>
              </a:rPr>
              <a:t>Third level</a:t>
            </a:r>
          </a:p>
          <a:p>
            <a:pPr marL="0" marR="0" lvl="3"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smtClean="0">
                <a:ln>
                  <a:noFill/>
                </a:ln>
                <a:solidFill>
                  <a:srgbClr val="58595B"/>
                </a:solidFill>
                <a:effectLst/>
                <a:uLnTx/>
                <a:uFillTx/>
                <a:latin typeface="Arial" pitchFamily="34" charset="0"/>
                <a:ea typeface="ＭＳ Ｐゴシック" charset="0"/>
                <a:cs typeface="Arial" pitchFamily="34" charset="0"/>
              </a:rPr>
              <a:t>Fourth level</a:t>
            </a:r>
          </a:p>
        </p:txBody>
      </p:sp>
      <p:sp>
        <p:nvSpPr>
          <p:cNvPr id="54" name="Date Placeholder 3"/>
          <p:cNvSpPr>
            <a:spLocks noGrp="1"/>
          </p:cNvSpPr>
          <p:nvPr>
            <p:ph type="dt" sz="half" idx="10"/>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E8D2E850-E394-4A99-BD82-9E67B38CFED0}" type="datetime1">
              <a:rPr lang="en-US" smtClean="0"/>
              <a:t>8/30/2019</a:t>
            </a:fld>
            <a:endParaRPr lang="en-GB" dirty="0"/>
          </a:p>
        </p:txBody>
      </p:sp>
      <p:sp>
        <p:nvSpPr>
          <p:cNvPr id="55" name="Footer Placeholder 4"/>
          <p:cNvSpPr>
            <a:spLocks noGrp="1"/>
          </p:cNvSpPr>
          <p:nvPr>
            <p:ph type="ftr" sz="quarter" idx="3"/>
          </p:nvPr>
        </p:nvSpPr>
        <p:spPr>
          <a:xfrm>
            <a:off x="0" y="6480000"/>
            <a:ext cx="9144000" cy="378000"/>
          </a:xfrm>
          <a:prstGeom prst="rect">
            <a:avLst/>
          </a:prstGeom>
        </p:spPr>
        <p:txBody>
          <a:bodyPr lIns="0" tIns="0" rIns="0" bIns="0" anchor="ctr"/>
          <a:lstStyle>
            <a:lvl1pPr algn="ctr">
              <a:defRPr lang="en-GB"/>
            </a:lvl1pPr>
          </a:lstStyle>
          <a:p>
            <a:endParaRPr lang="en-GB"/>
          </a:p>
        </p:txBody>
      </p:sp>
      <p:sp>
        <p:nvSpPr>
          <p:cNvPr id="58"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7"/>
          </p:nvPr>
        </p:nvSpPr>
        <p:spPr>
          <a:xfrm>
            <a:off x="719136" y="2160588"/>
            <a:ext cx="3959225" cy="3240274"/>
          </a:xfrm>
          <a:prstGeom prst="roundRect">
            <a:avLst>
              <a:gd name="adj" fmla="val 3484"/>
            </a:avLst>
          </a:prstGeom>
        </p:spPr>
        <p:txBody>
          <a:bodyPr/>
          <a:lstStyle/>
          <a:p>
            <a:pPr lvl="0"/>
            <a:r>
              <a:rPr lang="en-US" noProof="0" smtClean="0"/>
              <a:t>Click icon to add picture</a:t>
            </a:r>
            <a:endParaRPr lang="en-GB" noProof="0" dirty="0"/>
          </a:p>
        </p:txBody>
      </p:sp>
      <p:sp>
        <p:nvSpPr>
          <p:cNvPr id="62" name="Text Placeholder 6"/>
          <p:cNvSpPr>
            <a:spLocks noGrp="1"/>
          </p:cNvSpPr>
          <p:nvPr>
            <p:ph type="body" sz="quarter" idx="13"/>
          </p:nvPr>
        </p:nvSpPr>
        <p:spPr>
          <a:xfrm>
            <a:off x="719136" y="5760000"/>
            <a:ext cx="3959224" cy="360363"/>
          </a:xfrm>
          <a:prstGeom prst="rect">
            <a:avLst/>
          </a:prstGeom>
        </p:spPr>
        <p:txBody>
          <a:bodyPr>
            <a:normAutofit/>
          </a:bodyPr>
          <a:lstStyle>
            <a:lvl1pPr marL="0" marR="0" indent="0" algn="l" defTabSz="914400" rtl="0" eaLnBrk="0" fontAlgn="base" latinLnBrk="0" hangingPunct="0">
              <a:lnSpc>
                <a:spcPct val="100000"/>
              </a:lnSpc>
              <a:spcBef>
                <a:spcPts val="0"/>
              </a:spcBef>
              <a:spcAft>
                <a:spcPts val="1200"/>
              </a:spcAft>
              <a:buClrTx/>
              <a:buSzTx/>
              <a:buFontTx/>
              <a:buNone/>
              <a:tabLst/>
              <a:defRPr sz="2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solidFill>
                  <a:schemeClr val="tx1"/>
                </a:solidFill>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solidFill>
                  <a:schemeClr val="tx1"/>
                </a:solidFill>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smtClean="0">
                <a:ln>
                  <a:noFill/>
                </a:ln>
                <a:solidFill>
                  <a:srgbClr val="58595B"/>
                </a:solidFill>
                <a:effectLst/>
                <a:uLnTx/>
                <a:uFillTx/>
                <a:latin typeface="Arial" pitchFamily="34" charset="0"/>
                <a:ea typeface="ＭＳ Ｐゴシック" charset="0"/>
                <a:cs typeface="Arial" pitchFamily="34" charset="0"/>
              </a:rPr>
              <a:t>Click to edit Master text styles</a:t>
            </a:r>
          </a:p>
        </p:txBody>
      </p:sp>
      <p:sp>
        <p:nvSpPr>
          <p:cNvPr id="57"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Tree>
    <p:extLst>
      <p:ext uri="{BB962C8B-B14F-4D97-AF65-F5344CB8AC3E}">
        <p14:creationId xmlns:p14="http://schemas.microsoft.com/office/powerpoint/2010/main" val="3993915602"/>
      </p:ext>
    </p:extLst>
  </p:cSld>
  <p:clrMapOvr>
    <a:masterClrMapping/>
  </p:clrMapOvr>
  <p:timing>
    <p:tnLst>
      <p:par>
        <p:cTn id="1" dur="indefinite" restart="never" nodeType="tmRoot"/>
      </p:par>
    </p:tnLst>
  </p:timing>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3_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719134" y="0"/>
            <a:ext cx="6291266" cy="1079499"/>
          </a:xfrm>
        </p:spPr>
        <p:txBody>
          <a:bodyPr/>
          <a:lstStyle/>
          <a:p>
            <a:r>
              <a:rPr lang="en-US" smtClean="0"/>
              <a:t>Click to edit Master title style</a:t>
            </a:r>
            <a:endParaRPr lang="en-US" dirty="0"/>
          </a:p>
        </p:txBody>
      </p:sp>
      <p:sp>
        <p:nvSpPr>
          <p:cNvPr id="4" name="Text Placeholder 3"/>
          <p:cNvSpPr>
            <a:spLocks noGrp="1"/>
          </p:cNvSpPr>
          <p:nvPr>
            <p:ph type="body" sz="half" idx="2"/>
          </p:nvPr>
        </p:nvSpPr>
        <p:spPr>
          <a:xfrm>
            <a:off x="5038724" y="2160588"/>
            <a:ext cx="3600844" cy="3959775"/>
          </a:xfrm>
          <a:prstGeom prst="rect">
            <a:avLst/>
          </a:prstGeom>
        </p:spPr>
        <p:txBody>
          <a:bodyPr>
            <a:normAutofit/>
          </a:bodyPr>
          <a:lstStyle>
            <a:lvl1pPr marL="0" marR="0" indent="0" algn="l" defTabSz="914400" rtl="0" eaLnBrk="0" fontAlgn="base" latinLnBrk="0" hangingPunct="0">
              <a:lnSpc>
                <a:spcPct val="100000"/>
              </a:lnSpc>
              <a:spcBef>
                <a:spcPts val="0"/>
              </a:spcBef>
              <a:spcAft>
                <a:spcPts val="1200"/>
              </a:spcAft>
              <a:buClrTx/>
              <a:buSzTx/>
              <a:buFontTx/>
              <a:buNone/>
              <a:tabLst/>
              <a:defRPr>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latin typeface="Franklin Gothic Book"/>
                <a:ea typeface="Franklin Gothic Book"/>
                <a:cs typeface="Franklin Gothic Book"/>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latin typeface="Franklin Gothic Book"/>
                <a:ea typeface="Franklin Gothic Book"/>
                <a:cs typeface="Franklin Gothic Book"/>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atin typeface="Franklin Gothic Book"/>
                <a:ea typeface="Franklin Gothic Book"/>
                <a:cs typeface="Franklin Gothic Book"/>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smtClean="0">
                <a:ln>
                  <a:noFill/>
                </a:ln>
                <a:solidFill>
                  <a:srgbClr val="58595B"/>
                </a:solidFill>
                <a:effectLst/>
                <a:uLnTx/>
                <a:uFillTx/>
                <a:latin typeface="Arial" pitchFamily="34" charset="0"/>
                <a:ea typeface="ＭＳ Ｐゴシック" charset="0"/>
                <a:cs typeface="Arial" pitchFamily="34" charset="0"/>
              </a:rPr>
              <a:t>Click to edit Master text styles</a:t>
            </a:r>
          </a:p>
          <a:p>
            <a:pPr marL="0" marR="0" lvl="1"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smtClean="0">
                <a:ln>
                  <a:noFill/>
                </a:ln>
                <a:solidFill>
                  <a:srgbClr val="58595B"/>
                </a:solidFill>
                <a:effectLst/>
                <a:uLnTx/>
                <a:uFillTx/>
                <a:latin typeface="Arial" pitchFamily="34" charset="0"/>
                <a:ea typeface="ＭＳ Ｐゴシック" charset="0"/>
                <a:cs typeface="Arial" pitchFamily="34" charset="0"/>
              </a:rPr>
              <a:t>Second level</a:t>
            </a:r>
          </a:p>
          <a:p>
            <a:pPr marL="0" marR="0" lvl="2"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smtClean="0">
                <a:ln>
                  <a:noFill/>
                </a:ln>
                <a:solidFill>
                  <a:srgbClr val="58595B"/>
                </a:solidFill>
                <a:effectLst/>
                <a:uLnTx/>
                <a:uFillTx/>
                <a:latin typeface="Arial" pitchFamily="34" charset="0"/>
                <a:ea typeface="ＭＳ Ｐゴシック" charset="0"/>
                <a:cs typeface="Arial" pitchFamily="34" charset="0"/>
              </a:rPr>
              <a:t>Third level</a:t>
            </a:r>
          </a:p>
          <a:p>
            <a:pPr marL="0" marR="0" lvl="3"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smtClean="0">
                <a:ln>
                  <a:noFill/>
                </a:ln>
                <a:solidFill>
                  <a:srgbClr val="58595B"/>
                </a:solidFill>
                <a:effectLst/>
                <a:uLnTx/>
                <a:uFillTx/>
                <a:latin typeface="Arial" pitchFamily="34" charset="0"/>
                <a:ea typeface="ＭＳ Ｐゴシック" charset="0"/>
                <a:cs typeface="Arial" pitchFamily="34" charset="0"/>
              </a:rPr>
              <a:t>Fourth level</a:t>
            </a:r>
          </a:p>
        </p:txBody>
      </p:sp>
      <p:sp>
        <p:nvSpPr>
          <p:cNvPr id="54" name="Date Placeholder 3"/>
          <p:cNvSpPr>
            <a:spLocks noGrp="1"/>
          </p:cNvSpPr>
          <p:nvPr>
            <p:ph type="dt" sz="half" idx="10"/>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D4F47AEB-9A04-4DCD-8A09-03CCEA5FC129}" type="datetime1">
              <a:rPr lang="en-US" smtClean="0"/>
              <a:t>8/30/2019</a:t>
            </a:fld>
            <a:endParaRPr lang="en-GB" dirty="0"/>
          </a:p>
        </p:txBody>
      </p:sp>
      <p:sp>
        <p:nvSpPr>
          <p:cNvPr id="55" name="Footer Placeholder 4"/>
          <p:cNvSpPr>
            <a:spLocks noGrp="1"/>
          </p:cNvSpPr>
          <p:nvPr>
            <p:ph type="ftr" sz="quarter" idx="3"/>
          </p:nvPr>
        </p:nvSpPr>
        <p:spPr>
          <a:xfrm>
            <a:off x="0" y="6480000"/>
            <a:ext cx="9144000" cy="378000"/>
          </a:xfrm>
          <a:prstGeom prst="rect">
            <a:avLst/>
          </a:prstGeom>
        </p:spPr>
        <p:txBody>
          <a:bodyPr lIns="0" tIns="0" rIns="0" bIns="0" anchor="ctr"/>
          <a:lstStyle>
            <a:lvl1pPr algn="ctr">
              <a:defRPr lang="en-GB"/>
            </a:lvl1pPr>
          </a:lstStyle>
          <a:p>
            <a:endParaRPr lang="en-GB"/>
          </a:p>
        </p:txBody>
      </p:sp>
      <p:sp>
        <p:nvSpPr>
          <p:cNvPr id="58"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7"/>
          </p:nvPr>
        </p:nvSpPr>
        <p:spPr>
          <a:xfrm>
            <a:off x="719927" y="2160588"/>
            <a:ext cx="3958434" cy="1439862"/>
          </a:xfrm>
          <a:prstGeom prst="roundRect">
            <a:avLst>
              <a:gd name="adj" fmla="val 5286"/>
            </a:avLst>
          </a:prstGeom>
        </p:spPr>
        <p:txBody>
          <a:bodyPr/>
          <a:lstStyle/>
          <a:p>
            <a:pPr lvl="0"/>
            <a:r>
              <a:rPr lang="en-US" noProof="0" smtClean="0"/>
              <a:t>Click icon to add picture</a:t>
            </a:r>
            <a:endParaRPr lang="en-GB" noProof="0" dirty="0"/>
          </a:p>
        </p:txBody>
      </p:sp>
      <p:sp>
        <p:nvSpPr>
          <p:cNvPr id="59"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8"/>
          </p:nvPr>
        </p:nvSpPr>
        <p:spPr>
          <a:xfrm>
            <a:off x="719926" y="3960813"/>
            <a:ext cx="3958433" cy="1440050"/>
          </a:xfrm>
          <a:prstGeom prst="roundRect">
            <a:avLst>
              <a:gd name="adj" fmla="val 5286"/>
            </a:avLst>
          </a:prstGeom>
        </p:spPr>
        <p:txBody>
          <a:bodyPr/>
          <a:lstStyle/>
          <a:p>
            <a:pPr lvl="0"/>
            <a:r>
              <a:rPr lang="en-US" noProof="0" smtClean="0"/>
              <a:t>Click icon to add picture</a:t>
            </a:r>
            <a:endParaRPr lang="en-GB" noProof="0" dirty="0"/>
          </a:p>
        </p:txBody>
      </p:sp>
      <p:sp>
        <p:nvSpPr>
          <p:cNvPr id="61" name="Text Placeholder 6"/>
          <p:cNvSpPr>
            <a:spLocks noGrp="1"/>
          </p:cNvSpPr>
          <p:nvPr>
            <p:ph type="body" sz="quarter" idx="13"/>
          </p:nvPr>
        </p:nvSpPr>
        <p:spPr>
          <a:xfrm>
            <a:off x="719136" y="5760000"/>
            <a:ext cx="3959225" cy="360363"/>
          </a:xfrm>
          <a:prstGeom prst="rect">
            <a:avLst/>
          </a:prstGeom>
        </p:spPr>
        <p:txBody>
          <a:bodyPr>
            <a:normAutofit/>
          </a:bodyPr>
          <a:lstStyle>
            <a:lvl1pPr marL="0" marR="0" indent="0" algn="l" defTabSz="914400" rtl="0" eaLnBrk="0" fontAlgn="base" latinLnBrk="0" hangingPunct="0">
              <a:lnSpc>
                <a:spcPct val="100000"/>
              </a:lnSpc>
              <a:spcBef>
                <a:spcPts val="0"/>
              </a:spcBef>
              <a:spcAft>
                <a:spcPts val="1200"/>
              </a:spcAft>
              <a:buClrTx/>
              <a:buSzTx/>
              <a:buFontTx/>
              <a:buNone/>
              <a:tabLst/>
              <a:defRPr sz="2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solidFill>
                  <a:schemeClr val="tx1"/>
                </a:solidFill>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solidFill>
                  <a:schemeClr val="tx1"/>
                </a:solidFill>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smtClean="0">
                <a:ln>
                  <a:noFill/>
                </a:ln>
                <a:solidFill>
                  <a:srgbClr val="58595B"/>
                </a:solidFill>
                <a:effectLst/>
                <a:uLnTx/>
                <a:uFillTx/>
                <a:latin typeface="Arial" pitchFamily="34" charset="0"/>
                <a:ea typeface="ＭＳ Ｐゴシック" charset="0"/>
                <a:cs typeface="Arial" pitchFamily="34" charset="0"/>
              </a:rPr>
              <a:t>Click to edit Master text styles</a:t>
            </a:r>
          </a:p>
        </p:txBody>
      </p:sp>
      <p:sp>
        <p:nvSpPr>
          <p:cNvPr id="60"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Tree>
    <p:extLst>
      <p:ext uri="{BB962C8B-B14F-4D97-AF65-F5344CB8AC3E}">
        <p14:creationId xmlns:p14="http://schemas.microsoft.com/office/powerpoint/2010/main" val="2478495507"/>
      </p:ext>
    </p:extLst>
  </p:cSld>
  <p:clrMapOvr>
    <a:masterClrMapping/>
  </p:clrMapOvr>
  <p:timing>
    <p:tnLst>
      <p:par>
        <p:cTn id="1" dur="indefinite" restart="never" nodeType="tmRoot"/>
      </p:par>
    </p:tnLst>
  </p:timing>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1_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719134" y="0"/>
            <a:ext cx="6291266" cy="1079499"/>
          </a:xfrm>
        </p:spPr>
        <p:txBody>
          <a:bodyPr/>
          <a:lstStyle/>
          <a:p>
            <a:r>
              <a:rPr lang="en-US" smtClean="0"/>
              <a:t>Click to edit Master title style</a:t>
            </a:r>
            <a:endParaRPr lang="en-US" dirty="0"/>
          </a:p>
        </p:txBody>
      </p:sp>
      <p:sp>
        <p:nvSpPr>
          <p:cNvPr id="4" name="Text Placeholder 3"/>
          <p:cNvSpPr>
            <a:spLocks noGrp="1"/>
          </p:cNvSpPr>
          <p:nvPr>
            <p:ph type="body" sz="half" idx="2"/>
          </p:nvPr>
        </p:nvSpPr>
        <p:spPr>
          <a:xfrm>
            <a:off x="5038722" y="2160588"/>
            <a:ext cx="3600845" cy="3959775"/>
          </a:xfrm>
          <a:prstGeom prst="rect">
            <a:avLst/>
          </a:prstGeom>
        </p:spPr>
        <p:txBody>
          <a:bodyPr>
            <a:normAutofit/>
          </a:bodyPr>
          <a:lstStyle>
            <a:lvl1pPr marL="0" marR="0" indent="0" algn="l" defTabSz="914400" rtl="0" eaLnBrk="0" fontAlgn="base" latinLnBrk="0" hangingPunct="0">
              <a:lnSpc>
                <a:spcPct val="100000"/>
              </a:lnSpc>
              <a:spcBef>
                <a:spcPts val="0"/>
              </a:spcBef>
              <a:spcAft>
                <a:spcPts val="1200"/>
              </a:spcAft>
              <a:buClrTx/>
              <a:buSzTx/>
              <a:buFontTx/>
              <a:buNone/>
              <a:tabLst/>
              <a:defRPr>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latin typeface="Franklin Gothic Book"/>
                <a:ea typeface="Franklin Gothic Book"/>
                <a:cs typeface="Franklin Gothic Book"/>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latin typeface="Franklin Gothic Book"/>
                <a:ea typeface="Franklin Gothic Book"/>
                <a:cs typeface="Franklin Gothic Book"/>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atin typeface="Franklin Gothic Book"/>
                <a:ea typeface="Franklin Gothic Book"/>
                <a:cs typeface="Franklin Gothic Book"/>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smtClean="0">
                <a:ln>
                  <a:noFill/>
                </a:ln>
                <a:solidFill>
                  <a:srgbClr val="58595B"/>
                </a:solidFill>
                <a:effectLst/>
                <a:uLnTx/>
                <a:uFillTx/>
                <a:latin typeface="Arial" pitchFamily="34" charset="0"/>
                <a:ea typeface="ＭＳ Ｐゴシック" charset="0"/>
                <a:cs typeface="Arial" pitchFamily="34" charset="0"/>
              </a:rPr>
              <a:t>Click to edit Master text styles</a:t>
            </a:r>
          </a:p>
          <a:p>
            <a:pPr marL="0" marR="0" lvl="1"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smtClean="0">
                <a:ln>
                  <a:noFill/>
                </a:ln>
                <a:solidFill>
                  <a:srgbClr val="58595B"/>
                </a:solidFill>
                <a:effectLst/>
                <a:uLnTx/>
                <a:uFillTx/>
                <a:latin typeface="Arial" pitchFamily="34" charset="0"/>
                <a:ea typeface="ＭＳ Ｐゴシック" charset="0"/>
                <a:cs typeface="Arial" pitchFamily="34" charset="0"/>
              </a:rPr>
              <a:t>Second level</a:t>
            </a:r>
          </a:p>
          <a:p>
            <a:pPr marL="0" marR="0" lvl="2"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smtClean="0">
                <a:ln>
                  <a:noFill/>
                </a:ln>
                <a:solidFill>
                  <a:srgbClr val="58595B"/>
                </a:solidFill>
                <a:effectLst/>
                <a:uLnTx/>
                <a:uFillTx/>
                <a:latin typeface="Arial" pitchFamily="34" charset="0"/>
                <a:ea typeface="ＭＳ Ｐゴシック" charset="0"/>
                <a:cs typeface="Arial" pitchFamily="34" charset="0"/>
              </a:rPr>
              <a:t>Third level</a:t>
            </a:r>
          </a:p>
          <a:p>
            <a:pPr marL="0" marR="0" lvl="3"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smtClean="0">
                <a:ln>
                  <a:noFill/>
                </a:ln>
                <a:solidFill>
                  <a:srgbClr val="58595B"/>
                </a:solidFill>
                <a:effectLst/>
                <a:uLnTx/>
                <a:uFillTx/>
                <a:latin typeface="Arial" pitchFamily="34" charset="0"/>
                <a:ea typeface="ＭＳ Ｐゴシック" charset="0"/>
                <a:cs typeface="Arial" pitchFamily="34" charset="0"/>
              </a:rPr>
              <a:t>Fourth level</a:t>
            </a:r>
          </a:p>
        </p:txBody>
      </p:sp>
      <p:sp>
        <p:nvSpPr>
          <p:cNvPr id="54" name="Date Placeholder 3"/>
          <p:cNvSpPr>
            <a:spLocks noGrp="1"/>
          </p:cNvSpPr>
          <p:nvPr>
            <p:ph type="dt" sz="half" idx="10"/>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04C9976A-2595-44C8-8384-FF3DC58D8D86}" type="datetime1">
              <a:rPr lang="en-US" smtClean="0"/>
              <a:t>8/30/2019</a:t>
            </a:fld>
            <a:endParaRPr lang="en-GB" dirty="0"/>
          </a:p>
        </p:txBody>
      </p:sp>
      <p:sp>
        <p:nvSpPr>
          <p:cNvPr id="55" name="Footer Placeholder 4"/>
          <p:cNvSpPr>
            <a:spLocks noGrp="1"/>
          </p:cNvSpPr>
          <p:nvPr>
            <p:ph type="ftr" sz="quarter" idx="3"/>
          </p:nvPr>
        </p:nvSpPr>
        <p:spPr>
          <a:xfrm>
            <a:off x="0" y="6480000"/>
            <a:ext cx="9144000" cy="378000"/>
          </a:xfrm>
          <a:prstGeom prst="rect">
            <a:avLst/>
          </a:prstGeom>
        </p:spPr>
        <p:txBody>
          <a:bodyPr lIns="0" tIns="0" rIns="0" bIns="0" anchor="ctr"/>
          <a:lstStyle>
            <a:lvl1pPr algn="ctr">
              <a:defRPr lang="en-GB"/>
            </a:lvl1pPr>
          </a:lstStyle>
          <a:p>
            <a:endParaRPr lang="en-GB"/>
          </a:p>
        </p:txBody>
      </p:sp>
      <p:sp>
        <p:nvSpPr>
          <p:cNvPr id="58"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7"/>
          </p:nvPr>
        </p:nvSpPr>
        <p:spPr>
          <a:xfrm>
            <a:off x="719927" y="2160588"/>
            <a:ext cx="3956054" cy="719137"/>
          </a:xfrm>
          <a:prstGeom prst="roundRect">
            <a:avLst>
              <a:gd name="adj" fmla="val 5286"/>
            </a:avLst>
          </a:prstGeom>
        </p:spPr>
        <p:txBody>
          <a:bodyPr/>
          <a:lstStyle/>
          <a:p>
            <a:pPr lvl="0"/>
            <a:r>
              <a:rPr lang="en-US" noProof="0" smtClean="0"/>
              <a:t>Click icon to add picture</a:t>
            </a:r>
            <a:endParaRPr lang="en-GB" noProof="0" dirty="0"/>
          </a:p>
        </p:txBody>
      </p:sp>
      <p:sp>
        <p:nvSpPr>
          <p:cNvPr id="59"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8"/>
          </p:nvPr>
        </p:nvSpPr>
        <p:spPr>
          <a:xfrm>
            <a:off x="719927" y="3240788"/>
            <a:ext cx="1797847" cy="2159212"/>
          </a:xfrm>
          <a:prstGeom prst="roundRect">
            <a:avLst>
              <a:gd name="adj" fmla="val 5286"/>
            </a:avLst>
          </a:prstGeom>
        </p:spPr>
        <p:txBody>
          <a:bodyPr/>
          <a:lstStyle/>
          <a:p>
            <a:pPr lvl="0"/>
            <a:r>
              <a:rPr lang="en-US" noProof="0" smtClean="0"/>
              <a:t>Click icon to add picture</a:t>
            </a:r>
            <a:endParaRPr lang="en-GB" noProof="0" dirty="0"/>
          </a:p>
        </p:txBody>
      </p:sp>
      <p:sp>
        <p:nvSpPr>
          <p:cNvPr id="61" name="Text Placeholder 6"/>
          <p:cNvSpPr>
            <a:spLocks noGrp="1"/>
          </p:cNvSpPr>
          <p:nvPr>
            <p:ph type="body" sz="quarter" idx="13"/>
          </p:nvPr>
        </p:nvSpPr>
        <p:spPr>
          <a:xfrm>
            <a:off x="719136" y="5760000"/>
            <a:ext cx="3956845" cy="360363"/>
          </a:xfrm>
          <a:prstGeom prst="rect">
            <a:avLst/>
          </a:prstGeom>
        </p:spPr>
        <p:txBody>
          <a:bodyPr>
            <a:normAutofit/>
          </a:bodyPr>
          <a:lstStyle>
            <a:lvl1pPr marL="0" marR="0" indent="0" algn="l" defTabSz="914400" rtl="0" eaLnBrk="0" fontAlgn="base" latinLnBrk="0" hangingPunct="0">
              <a:lnSpc>
                <a:spcPct val="100000"/>
              </a:lnSpc>
              <a:spcBef>
                <a:spcPts val="0"/>
              </a:spcBef>
              <a:spcAft>
                <a:spcPts val="1200"/>
              </a:spcAft>
              <a:buClrTx/>
              <a:buSzTx/>
              <a:buFontTx/>
              <a:buNone/>
              <a:tabLst/>
              <a:defRPr sz="2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solidFill>
                  <a:schemeClr val="tx1"/>
                </a:solidFill>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solidFill>
                  <a:schemeClr val="tx1"/>
                </a:solidFill>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smtClean="0">
                <a:ln>
                  <a:noFill/>
                </a:ln>
                <a:solidFill>
                  <a:srgbClr val="58595B"/>
                </a:solidFill>
                <a:effectLst/>
                <a:uLnTx/>
                <a:uFillTx/>
                <a:latin typeface="Arial" pitchFamily="34" charset="0"/>
                <a:ea typeface="ＭＳ Ｐゴシック" charset="0"/>
                <a:cs typeface="Arial" pitchFamily="34" charset="0"/>
              </a:rPr>
              <a:t>Click to edit Master text styles</a:t>
            </a:r>
          </a:p>
        </p:txBody>
      </p:sp>
      <p:sp>
        <p:nvSpPr>
          <p:cNvPr id="62"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9"/>
          </p:nvPr>
        </p:nvSpPr>
        <p:spPr>
          <a:xfrm>
            <a:off x="2878135" y="3240788"/>
            <a:ext cx="1797846" cy="2159212"/>
          </a:xfrm>
          <a:prstGeom prst="roundRect">
            <a:avLst>
              <a:gd name="adj" fmla="val 5286"/>
            </a:avLst>
          </a:prstGeom>
        </p:spPr>
        <p:txBody>
          <a:bodyPr/>
          <a:lstStyle/>
          <a:p>
            <a:pPr lvl="0"/>
            <a:r>
              <a:rPr lang="en-US" noProof="0" smtClean="0"/>
              <a:t>Click icon to add picture</a:t>
            </a:r>
            <a:endParaRPr lang="en-GB" noProof="0" dirty="0"/>
          </a:p>
        </p:txBody>
      </p:sp>
      <p:sp>
        <p:nvSpPr>
          <p:cNvPr id="60"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Tree>
    <p:extLst>
      <p:ext uri="{BB962C8B-B14F-4D97-AF65-F5344CB8AC3E}">
        <p14:creationId xmlns:p14="http://schemas.microsoft.com/office/powerpoint/2010/main" val="3808822063"/>
      </p:ext>
    </p:extLst>
  </p:cSld>
  <p:clrMapOvr>
    <a:masterClrMapping/>
  </p:clrMapOvr>
  <p:timing>
    <p:tnLst>
      <p:par>
        <p:cTn id="1" dur="indefinite" restart="never" nodeType="tmRoot"/>
      </p:par>
    </p:tnLst>
  </p:timing>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5_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719134" y="0"/>
            <a:ext cx="6291266" cy="1079499"/>
          </a:xfrm>
        </p:spPr>
        <p:txBody>
          <a:bodyPr/>
          <a:lstStyle/>
          <a:p>
            <a:r>
              <a:rPr lang="en-US" smtClean="0"/>
              <a:t>Click to edit Master title style</a:t>
            </a:r>
            <a:endParaRPr lang="en-US" dirty="0"/>
          </a:p>
        </p:txBody>
      </p:sp>
      <p:sp>
        <p:nvSpPr>
          <p:cNvPr id="4" name="Text Placeholder 3"/>
          <p:cNvSpPr>
            <a:spLocks noGrp="1"/>
          </p:cNvSpPr>
          <p:nvPr>
            <p:ph type="body" sz="half" idx="2"/>
          </p:nvPr>
        </p:nvSpPr>
        <p:spPr>
          <a:xfrm>
            <a:off x="5038722" y="2160588"/>
            <a:ext cx="3600845" cy="3959775"/>
          </a:xfrm>
          <a:prstGeom prst="rect">
            <a:avLst/>
          </a:prstGeom>
        </p:spPr>
        <p:txBody>
          <a:bodyPr>
            <a:normAutofit/>
          </a:bodyPr>
          <a:lstStyle>
            <a:lvl1pPr marL="0" marR="0" indent="0" algn="l" defTabSz="914400" rtl="0" eaLnBrk="0" fontAlgn="base" latinLnBrk="0" hangingPunct="0">
              <a:lnSpc>
                <a:spcPct val="100000"/>
              </a:lnSpc>
              <a:spcBef>
                <a:spcPts val="0"/>
              </a:spcBef>
              <a:spcAft>
                <a:spcPts val="1200"/>
              </a:spcAft>
              <a:buClrTx/>
              <a:buSzTx/>
              <a:buFontTx/>
              <a:buNone/>
              <a:tabLst/>
              <a:defRPr>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latin typeface="Franklin Gothic Book"/>
                <a:ea typeface="Franklin Gothic Book"/>
                <a:cs typeface="Franklin Gothic Book"/>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latin typeface="Franklin Gothic Book"/>
                <a:ea typeface="Franklin Gothic Book"/>
                <a:cs typeface="Franklin Gothic Book"/>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atin typeface="Franklin Gothic Book"/>
                <a:ea typeface="Franklin Gothic Book"/>
                <a:cs typeface="Franklin Gothic Book"/>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smtClean="0">
                <a:ln>
                  <a:noFill/>
                </a:ln>
                <a:solidFill>
                  <a:srgbClr val="58595B"/>
                </a:solidFill>
                <a:effectLst/>
                <a:uLnTx/>
                <a:uFillTx/>
                <a:latin typeface="Arial" pitchFamily="34" charset="0"/>
                <a:ea typeface="ＭＳ Ｐゴシック" charset="0"/>
                <a:cs typeface="Arial" pitchFamily="34" charset="0"/>
              </a:rPr>
              <a:t>Click to edit Master text styles</a:t>
            </a:r>
          </a:p>
          <a:p>
            <a:pPr marL="0" marR="0" lvl="1"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smtClean="0">
                <a:ln>
                  <a:noFill/>
                </a:ln>
                <a:solidFill>
                  <a:srgbClr val="58595B"/>
                </a:solidFill>
                <a:effectLst/>
                <a:uLnTx/>
                <a:uFillTx/>
                <a:latin typeface="Arial" pitchFamily="34" charset="0"/>
                <a:ea typeface="ＭＳ Ｐゴシック" charset="0"/>
                <a:cs typeface="Arial" pitchFamily="34" charset="0"/>
              </a:rPr>
              <a:t>Second level</a:t>
            </a:r>
          </a:p>
          <a:p>
            <a:pPr marL="0" marR="0" lvl="2"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smtClean="0">
                <a:ln>
                  <a:noFill/>
                </a:ln>
                <a:solidFill>
                  <a:srgbClr val="58595B"/>
                </a:solidFill>
                <a:effectLst/>
                <a:uLnTx/>
                <a:uFillTx/>
                <a:latin typeface="Arial" pitchFamily="34" charset="0"/>
                <a:ea typeface="ＭＳ Ｐゴシック" charset="0"/>
                <a:cs typeface="Arial" pitchFamily="34" charset="0"/>
              </a:rPr>
              <a:t>Third level</a:t>
            </a:r>
          </a:p>
          <a:p>
            <a:pPr marL="0" marR="0" lvl="3"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smtClean="0">
                <a:ln>
                  <a:noFill/>
                </a:ln>
                <a:solidFill>
                  <a:srgbClr val="58595B"/>
                </a:solidFill>
                <a:effectLst/>
                <a:uLnTx/>
                <a:uFillTx/>
                <a:latin typeface="Arial" pitchFamily="34" charset="0"/>
                <a:ea typeface="ＭＳ Ｐゴシック" charset="0"/>
                <a:cs typeface="Arial" pitchFamily="34" charset="0"/>
              </a:rPr>
              <a:t>Fourth level</a:t>
            </a:r>
          </a:p>
        </p:txBody>
      </p:sp>
      <p:sp>
        <p:nvSpPr>
          <p:cNvPr id="54" name="Date Placeholder 3"/>
          <p:cNvSpPr>
            <a:spLocks noGrp="1"/>
          </p:cNvSpPr>
          <p:nvPr>
            <p:ph type="dt" sz="half" idx="10"/>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1882189C-82B0-4FBA-B88B-6BA16468A579}" type="datetime1">
              <a:rPr lang="en-US" smtClean="0"/>
              <a:t>8/30/2019</a:t>
            </a:fld>
            <a:endParaRPr lang="en-GB" dirty="0"/>
          </a:p>
        </p:txBody>
      </p:sp>
      <p:sp>
        <p:nvSpPr>
          <p:cNvPr id="55" name="Footer Placeholder 4"/>
          <p:cNvSpPr>
            <a:spLocks noGrp="1"/>
          </p:cNvSpPr>
          <p:nvPr>
            <p:ph type="ftr" sz="quarter" idx="3"/>
          </p:nvPr>
        </p:nvSpPr>
        <p:spPr>
          <a:xfrm>
            <a:off x="0" y="6480000"/>
            <a:ext cx="9144000" cy="378000"/>
          </a:xfrm>
          <a:prstGeom prst="rect">
            <a:avLst/>
          </a:prstGeom>
        </p:spPr>
        <p:txBody>
          <a:bodyPr lIns="0" tIns="0" rIns="0" bIns="0" anchor="ctr"/>
          <a:lstStyle>
            <a:lvl1pPr algn="ctr">
              <a:defRPr lang="en-GB"/>
            </a:lvl1pPr>
          </a:lstStyle>
          <a:p>
            <a:endParaRPr lang="en-GB"/>
          </a:p>
        </p:txBody>
      </p:sp>
      <p:sp>
        <p:nvSpPr>
          <p:cNvPr id="58"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7"/>
          </p:nvPr>
        </p:nvSpPr>
        <p:spPr>
          <a:xfrm>
            <a:off x="719927" y="2160588"/>
            <a:ext cx="3956054" cy="719137"/>
          </a:xfrm>
          <a:prstGeom prst="roundRect">
            <a:avLst>
              <a:gd name="adj" fmla="val 15436"/>
            </a:avLst>
          </a:prstGeom>
        </p:spPr>
        <p:txBody>
          <a:bodyPr/>
          <a:lstStyle/>
          <a:p>
            <a:pPr lvl="0"/>
            <a:r>
              <a:rPr lang="en-US" noProof="0" smtClean="0"/>
              <a:t>Click icon to add picture</a:t>
            </a:r>
            <a:endParaRPr lang="en-GB" noProof="0" dirty="0"/>
          </a:p>
        </p:txBody>
      </p:sp>
      <p:sp>
        <p:nvSpPr>
          <p:cNvPr id="59"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8"/>
          </p:nvPr>
        </p:nvSpPr>
        <p:spPr>
          <a:xfrm>
            <a:off x="719927" y="3240788"/>
            <a:ext cx="3956054" cy="2159212"/>
          </a:xfrm>
          <a:prstGeom prst="roundRect">
            <a:avLst>
              <a:gd name="adj" fmla="val 5286"/>
            </a:avLst>
          </a:prstGeom>
        </p:spPr>
        <p:txBody>
          <a:bodyPr/>
          <a:lstStyle/>
          <a:p>
            <a:pPr lvl="0"/>
            <a:r>
              <a:rPr lang="en-US" noProof="0" smtClean="0"/>
              <a:t>Click icon to add picture</a:t>
            </a:r>
            <a:endParaRPr lang="en-GB" noProof="0" dirty="0"/>
          </a:p>
        </p:txBody>
      </p:sp>
      <p:sp>
        <p:nvSpPr>
          <p:cNvPr id="61" name="Text Placeholder 6"/>
          <p:cNvSpPr>
            <a:spLocks noGrp="1"/>
          </p:cNvSpPr>
          <p:nvPr>
            <p:ph type="body" sz="quarter" idx="13"/>
          </p:nvPr>
        </p:nvSpPr>
        <p:spPr>
          <a:xfrm>
            <a:off x="719136" y="5760000"/>
            <a:ext cx="3956845" cy="360363"/>
          </a:xfrm>
          <a:prstGeom prst="rect">
            <a:avLst/>
          </a:prstGeom>
        </p:spPr>
        <p:txBody>
          <a:bodyPr>
            <a:normAutofit/>
          </a:bodyPr>
          <a:lstStyle>
            <a:lvl1pPr marL="0" marR="0" indent="0" algn="l" defTabSz="914400" rtl="0" eaLnBrk="0" fontAlgn="base" latinLnBrk="0" hangingPunct="0">
              <a:lnSpc>
                <a:spcPct val="100000"/>
              </a:lnSpc>
              <a:spcBef>
                <a:spcPts val="0"/>
              </a:spcBef>
              <a:spcAft>
                <a:spcPts val="1200"/>
              </a:spcAft>
              <a:buClrTx/>
              <a:buSzTx/>
              <a:buFontTx/>
              <a:buNone/>
              <a:tabLst/>
              <a:defRPr sz="2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solidFill>
                  <a:schemeClr val="tx1"/>
                </a:solidFill>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solidFill>
                  <a:schemeClr val="tx1"/>
                </a:solidFill>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smtClean="0">
                <a:ln>
                  <a:noFill/>
                </a:ln>
                <a:solidFill>
                  <a:srgbClr val="58595B"/>
                </a:solidFill>
                <a:effectLst/>
                <a:uLnTx/>
                <a:uFillTx/>
                <a:latin typeface="Arial" pitchFamily="34" charset="0"/>
                <a:ea typeface="ＭＳ Ｐゴシック" charset="0"/>
                <a:cs typeface="Arial" pitchFamily="34" charset="0"/>
              </a:rPr>
              <a:t>Click to edit Master text styles</a:t>
            </a:r>
          </a:p>
        </p:txBody>
      </p:sp>
      <p:sp>
        <p:nvSpPr>
          <p:cNvPr id="60"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Tree>
    <p:extLst>
      <p:ext uri="{BB962C8B-B14F-4D97-AF65-F5344CB8AC3E}">
        <p14:creationId xmlns:p14="http://schemas.microsoft.com/office/powerpoint/2010/main" val="439016761"/>
      </p:ext>
    </p:extLst>
  </p:cSld>
  <p:clrMapOvr>
    <a:masterClrMapping/>
  </p:clrMapOvr>
  <p:timing>
    <p:tnLst>
      <p:par>
        <p:cTn id="1" dur="indefinite" restart="never" nodeType="tmRoot"/>
      </p:par>
    </p:tnLst>
  </p:timing>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4_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719134" y="0"/>
            <a:ext cx="6291266" cy="1079499"/>
          </a:xfrm>
        </p:spPr>
        <p:txBody>
          <a:bodyPr/>
          <a:lstStyle/>
          <a:p>
            <a:r>
              <a:rPr lang="en-US" smtClean="0"/>
              <a:t>Click to edit Master title style</a:t>
            </a:r>
            <a:endParaRPr lang="en-US" dirty="0"/>
          </a:p>
        </p:txBody>
      </p:sp>
      <p:sp>
        <p:nvSpPr>
          <p:cNvPr id="4" name="Text Placeholder 3"/>
          <p:cNvSpPr>
            <a:spLocks noGrp="1"/>
          </p:cNvSpPr>
          <p:nvPr>
            <p:ph type="body" sz="half" idx="2"/>
          </p:nvPr>
        </p:nvSpPr>
        <p:spPr>
          <a:xfrm>
            <a:off x="5038722" y="2160588"/>
            <a:ext cx="3600845" cy="3959775"/>
          </a:xfrm>
          <a:prstGeom prst="rect">
            <a:avLst/>
          </a:prstGeom>
        </p:spPr>
        <p:txBody>
          <a:bodyPr>
            <a:normAutofit/>
          </a:bodyPr>
          <a:lstStyle>
            <a:lvl1pPr marL="0" marR="0" indent="0" algn="l" defTabSz="914400" rtl="0" eaLnBrk="0" fontAlgn="base" latinLnBrk="0" hangingPunct="0">
              <a:lnSpc>
                <a:spcPct val="100000"/>
              </a:lnSpc>
              <a:spcBef>
                <a:spcPts val="0"/>
              </a:spcBef>
              <a:spcAft>
                <a:spcPts val="1200"/>
              </a:spcAft>
              <a:buClrTx/>
              <a:buSzTx/>
              <a:buFontTx/>
              <a:buNone/>
              <a:tabLst/>
              <a:defRPr>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latin typeface="Franklin Gothic Book"/>
                <a:ea typeface="Franklin Gothic Book"/>
                <a:cs typeface="Franklin Gothic Book"/>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latin typeface="Franklin Gothic Book"/>
                <a:ea typeface="Franklin Gothic Book"/>
                <a:cs typeface="Franklin Gothic Book"/>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atin typeface="Franklin Gothic Book"/>
                <a:ea typeface="Franklin Gothic Book"/>
                <a:cs typeface="Franklin Gothic Book"/>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smtClean="0">
                <a:ln>
                  <a:noFill/>
                </a:ln>
                <a:solidFill>
                  <a:srgbClr val="58595B"/>
                </a:solidFill>
                <a:effectLst/>
                <a:uLnTx/>
                <a:uFillTx/>
                <a:latin typeface="Arial" pitchFamily="34" charset="0"/>
                <a:ea typeface="ＭＳ Ｐゴシック" charset="0"/>
                <a:cs typeface="Arial" pitchFamily="34" charset="0"/>
              </a:rPr>
              <a:t>Click to edit Master text styles</a:t>
            </a:r>
          </a:p>
          <a:p>
            <a:pPr marL="0" marR="0" lvl="1"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smtClean="0">
                <a:ln>
                  <a:noFill/>
                </a:ln>
                <a:solidFill>
                  <a:srgbClr val="58595B"/>
                </a:solidFill>
                <a:effectLst/>
                <a:uLnTx/>
                <a:uFillTx/>
                <a:latin typeface="Arial" pitchFamily="34" charset="0"/>
                <a:ea typeface="ＭＳ Ｐゴシック" charset="0"/>
                <a:cs typeface="Arial" pitchFamily="34" charset="0"/>
              </a:rPr>
              <a:t>Second level</a:t>
            </a:r>
          </a:p>
          <a:p>
            <a:pPr marL="0" marR="0" lvl="2"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smtClean="0">
                <a:ln>
                  <a:noFill/>
                </a:ln>
                <a:solidFill>
                  <a:srgbClr val="58595B"/>
                </a:solidFill>
                <a:effectLst/>
                <a:uLnTx/>
                <a:uFillTx/>
                <a:latin typeface="Arial" pitchFamily="34" charset="0"/>
                <a:ea typeface="ＭＳ Ｐゴシック" charset="0"/>
                <a:cs typeface="Arial" pitchFamily="34" charset="0"/>
              </a:rPr>
              <a:t>Third level</a:t>
            </a:r>
          </a:p>
          <a:p>
            <a:pPr marL="0" marR="0" lvl="3"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smtClean="0">
                <a:ln>
                  <a:noFill/>
                </a:ln>
                <a:solidFill>
                  <a:srgbClr val="58595B"/>
                </a:solidFill>
                <a:effectLst/>
                <a:uLnTx/>
                <a:uFillTx/>
                <a:latin typeface="Arial" pitchFamily="34" charset="0"/>
                <a:ea typeface="ＭＳ Ｐゴシック" charset="0"/>
                <a:cs typeface="Arial" pitchFamily="34" charset="0"/>
              </a:rPr>
              <a:t>Fourth level</a:t>
            </a:r>
          </a:p>
        </p:txBody>
      </p:sp>
      <p:sp>
        <p:nvSpPr>
          <p:cNvPr id="54" name="Date Placeholder 3"/>
          <p:cNvSpPr>
            <a:spLocks noGrp="1"/>
          </p:cNvSpPr>
          <p:nvPr>
            <p:ph type="dt" sz="half" idx="10"/>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4A26F5C0-6BB6-4401-9282-3F3CAE886994}" type="datetime1">
              <a:rPr lang="en-US" smtClean="0"/>
              <a:t>8/30/2019</a:t>
            </a:fld>
            <a:endParaRPr lang="en-GB" dirty="0"/>
          </a:p>
        </p:txBody>
      </p:sp>
      <p:sp>
        <p:nvSpPr>
          <p:cNvPr id="55" name="Footer Placeholder 4"/>
          <p:cNvSpPr>
            <a:spLocks noGrp="1"/>
          </p:cNvSpPr>
          <p:nvPr>
            <p:ph type="ftr" sz="quarter" idx="3"/>
          </p:nvPr>
        </p:nvSpPr>
        <p:spPr>
          <a:xfrm>
            <a:off x="0" y="6480000"/>
            <a:ext cx="9144000" cy="378000"/>
          </a:xfrm>
          <a:prstGeom prst="rect">
            <a:avLst/>
          </a:prstGeom>
        </p:spPr>
        <p:txBody>
          <a:bodyPr lIns="0" tIns="0" rIns="0" bIns="0" anchor="ctr"/>
          <a:lstStyle>
            <a:lvl1pPr algn="ctr">
              <a:defRPr lang="en-GB"/>
            </a:lvl1pPr>
          </a:lstStyle>
          <a:p>
            <a:endParaRPr lang="en-GB"/>
          </a:p>
        </p:txBody>
      </p:sp>
      <p:sp>
        <p:nvSpPr>
          <p:cNvPr id="58"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7"/>
          </p:nvPr>
        </p:nvSpPr>
        <p:spPr>
          <a:xfrm>
            <a:off x="719927" y="2160588"/>
            <a:ext cx="3958433" cy="719137"/>
          </a:xfrm>
          <a:prstGeom prst="roundRect">
            <a:avLst>
              <a:gd name="adj" fmla="val 10361"/>
            </a:avLst>
          </a:prstGeom>
        </p:spPr>
        <p:txBody>
          <a:bodyPr>
            <a:normAutofit/>
          </a:bodyPr>
          <a:lstStyle>
            <a:lvl1pPr>
              <a:defRPr sz="1200"/>
            </a:lvl1pPr>
          </a:lstStyle>
          <a:p>
            <a:pPr lvl="0"/>
            <a:r>
              <a:rPr lang="en-US" noProof="0" smtClean="0"/>
              <a:t>Click icon to add picture</a:t>
            </a:r>
            <a:endParaRPr lang="en-GB" noProof="0" dirty="0"/>
          </a:p>
        </p:txBody>
      </p:sp>
      <p:sp>
        <p:nvSpPr>
          <p:cNvPr id="59"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8"/>
          </p:nvPr>
        </p:nvSpPr>
        <p:spPr>
          <a:xfrm>
            <a:off x="719927" y="3240788"/>
            <a:ext cx="1797847" cy="1078800"/>
          </a:xfrm>
          <a:prstGeom prst="roundRect">
            <a:avLst>
              <a:gd name="adj" fmla="val 5286"/>
            </a:avLst>
          </a:prstGeom>
        </p:spPr>
        <p:txBody>
          <a:bodyPr>
            <a:normAutofit/>
          </a:bodyPr>
          <a:lstStyle>
            <a:lvl1pPr>
              <a:defRPr sz="1200"/>
            </a:lvl1pPr>
          </a:lstStyle>
          <a:p>
            <a:pPr lvl="0"/>
            <a:r>
              <a:rPr lang="en-US" noProof="0" smtClean="0"/>
              <a:t>Click icon to add picture</a:t>
            </a:r>
            <a:endParaRPr lang="en-GB" noProof="0" dirty="0"/>
          </a:p>
        </p:txBody>
      </p:sp>
      <p:sp>
        <p:nvSpPr>
          <p:cNvPr id="61" name="Text Placeholder 6"/>
          <p:cNvSpPr>
            <a:spLocks noGrp="1"/>
          </p:cNvSpPr>
          <p:nvPr>
            <p:ph type="body" sz="quarter" idx="13"/>
          </p:nvPr>
        </p:nvSpPr>
        <p:spPr>
          <a:xfrm>
            <a:off x="719136" y="5760000"/>
            <a:ext cx="3959224" cy="360363"/>
          </a:xfrm>
          <a:prstGeom prst="rect">
            <a:avLst/>
          </a:prstGeom>
        </p:spPr>
        <p:txBody>
          <a:bodyPr>
            <a:normAutofit/>
          </a:bodyPr>
          <a:lstStyle>
            <a:lvl1pPr marL="0" marR="0" indent="0" algn="l" defTabSz="914400" rtl="0" eaLnBrk="0" fontAlgn="base" latinLnBrk="0" hangingPunct="0">
              <a:lnSpc>
                <a:spcPct val="100000"/>
              </a:lnSpc>
              <a:spcBef>
                <a:spcPts val="0"/>
              </a:spcBef>
              <a:spcAft>
                <a:spcPts val="1200"/>
              </a:spcAft>
              <a:buClrTx/>
              <a:buSzTx/>
              <a:buFontTx/>
              <a:buNone/>
              <a:tabLst/>
              <a:defRPr sz="2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solidFill>
                  <a:schemeClr val="tx1"/>
                </a:solidFill>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solidFill>
                  <a:schemeClr val="tx1"/>
                </a:solidFill>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smtClean="0">
                <a:ln>
                  <a:noFill/>
                </a:ln>
                <a:solidFill>
                  <a:srgbClr val="58595B"/>
                </a:solidFill>
                <a:effectLst/>
                <a:uLnTx/>
                <a:uFillTx/>
                <a:latin typeface="Arial" pitchFamily="34" charset="0"/>
                <a:ea typeface="ＭＳ Ｐゴシック" charset="0"/>
                <a:cs typeface="Arial" pitchFamily="34" charset="0"/>
              </a:rPr>
              <a:t>Click to edit Master text styles</a:t>
            </a:r>
          </a:p>
        </p:txBody>
      </p:sp>
      <p:sp>
        <p:nvSpPr>
          <p:cNvPr id="62"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9"/>
          </p:nvPr>
        </p:nvSpPr>
        <p:spPr>
          <a:xfrm>
            <a:off x="2878136" y="3240788"/>
            <a:ext cx="1800224" cy="1078800"/>
          </a:xfrm>
          <a:prstGeom prst="roundRect">
            <a:avLst>
              <a:gd name="adj" fmla="val 5286"/>
            </a:avLst>
          </a:prstGeom>
        </p:spPr>
        <p:txBody>
          <a:bodyPr>
            <a:normAutofit/>
          </a:bodyPr>
          <a:lstStyle>
            <a:lvl1pPr>
              <a:defRPr sz="1200"/>
            </a:lvl1pPr>
          </a:lstStyle>
          <a:p>
            <a:pPr lvl="0"/>
            <a:r>
              <a:rPr lang="en-US" noProof="0" smtClean="0"/>
              <a:t>Click icon to add picture</a:t>
            </a:r>
            <a:endParaRPr lang="en-GB" noProof="0" dirty="0"/>
          </a:p>
        </p:txBody>
      </p:sp>
      <p:sp>
        <p:nvSpPr>
          <p:cNvPr id="60"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20"/>
          </p:nvPr>
        </p:nvSpPr>
        <p:spPr>
          <a:xfrm>
            <a:off x="719927" y="4680838"/>
            <a:ext cx="3958433" cy="719162"/>
          </a:xfrm>
          <a:prstGeom prst="roundRect">
            <a:avLst>
              <a:gd name="adj" fmla="val 5286"/>
            </a:avLst>
          </a:prstGeom>
        </p:spPr>
        <p:txBody>
          <a:bodyPr>
            <a:normAutofit/>
          </a:bodyPr>
          <a:lstStyle>
            <a:lvl1pPr>
              <a:defRPr sz="1200"/>
            </a:lvl1pPr>
          </a:lstStyle>
          <a:p>
            <a:pPr lvl="0"/>
            <a:r>
              <a:rPr lang="en-US" noProof="0" smtClean="0"/>
              <a:t>Click icon to add picture</a:t>
            </a:r>
            <a:endParaRPr lang="en-GB" noProof="0" dirty="0"/>
          </a:p>
        </p:txBody>
      </p:sp>
      <p:sp>
        <p:nvSpPr>
          <p:cNvPr id="63"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Tree>
    <p:extLst>
      <p:ext uri="{BB962C8B-B14F-4D97-AF65-F5344CB8AC3E}">
        <p14:creationId xmlns:p14="http://schemas.microsoft.com/office/powerpoint/2010/main" val="2064334862"/>
      </p:ext>
    </p:extLst>
  </p:cSld>
  <p:clrMapOvr>
    <a:masterClrMapping/>
  </p:clrMapOvr>
  <p:timing>
    <p:tnLst>
      <p:par>
        <p:cTn id="1" dur="indefinite" restart="never" nodeType="tmRoot"/>
      </p:par>
    </p:tnLst>
  </p:timing>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6_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719134" y="0"/>
            <a:ext cx="6291266" cy="1079499"/>
          </a:xfrm>
        </p:spPr>
        <p:txBody>
          <a:bodyPr/>
          <a:lstStyle/>
          <a:p>
            <a:r>
              <a:rPr lang="en-US" smtClean="0"/>
              <a:t>Click to edit Master title style</a:t>
            </a:r>
            <a:endParaRPr lang="en-US" dirty="0"/>
          </a:p>
        </p:txBody>
      </p:sp>
      <p:sp>
        <p:nvSpPr>
          <p:cNvPr id="4" name="Text Placeholder 3"/>
          <p:cNvSpPr>
            <a:spLocks noGrp="1"/>
          </p:cNvSpPr>
          <p:nvPr>
            <p:ph type="body" sz="half" idx="2"/>
          </p:nvPr>
        </p:nvSpPr>
        <p:spPr>
          <a:xfrm>
            <a:off x="5038722" y="2160588"/>
            <a:ext cx="3600845" cy="3959775"/>
          </a:xfrm>
          <a:prstGeom prst="rect">
            <a:avLst/>
          </a:prstGeom>
        </p:spPr>
        <p:txBody>
          <a:bodyPr>
            <a:normAutofit/>
          </a:bodyPr>
          <a:lstStyle>
            <a:lvl1pPr marL="0" marR="0" indent="0" algn="l" defTabSz="914400" rtl="0" eaLnBrk="0" fontAlgn="base" latinLnBrk="0" hangingPunct="0">
              <a:lnSpc>
                <a:spcPct val="100000"/>
              </a:lnSpc>
              <a:spcBef>
                <a:spcPts val="0"/>
              </a:spcBef>
              <a:spcAft>
                <a:spcPts val="1200"/>
              </a:spcAft>
              <a:buClrTx/>
              <a:buSzTx/>
              <a:buFontTx/>
              <a:buNone/>
              <a:tabLst/>
              <a:defRPr>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latin typeface="Franklin Gothic Book"/>
                <a:ea typeface="Franklin Gothic Book"/>
                <a:cs typeface="Franklin Gothic Book"/>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latin typeface="Franklin Gothic Book"/>
                <a:ea typeface="Franklin Gothic Book"/>
                <a:cs typeface="Franklin Gothic Book"/>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atin typeface="Franklin Gothic Book"/>
                <a:ea typeface="Franklin Gothic Book"/>
                <a:cs typeface="Franklin Gothic Book"/>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smtClean="0">
                <a:ln>
                  <a:noFill/>
                </a:ln>
                <a:solidFill>
                  <a:srgbClr val="58595B"/>
                </a:solidFill>
                <a:effectLst/>
                <a:uLnTx/>
                <a:uFillTx/>
                <a:latin typeface="Arial" pitchFamily="34" charset="0"/>
                <a:ea typeface="ＭＳ Ｐゴシック" charset="0"/>
                <a:cs typeface="Arial" pitchFamily="34" charset="0"/>
              </a:rPr>
              <a:t>Click to edit Master text styles</a:t>
            </a:r>
          </a:p>
          <a:p>
            <a:pPr marL="0" marR="0" lvl="1"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smtClean="0">
                <a:ln>
                  <a:noFill/>
                </a:ln>
                <a:solidFill>
                  <a:srgbClr val="58595B"/>
                </a:solidFill>
                <a:effectLst/>
                <a:uLnTx/>
                <a:uFillTx/>
                <a:latin typeface="Arial" pitchFamily="34" charset="0"/>
                <a:ea typeface="ＭＳ Ｐゴシック" charset="0"/>
                <a:cs typeface="Arial" pitchFamily="34" charset="0"/>
              </a:rPr>
              <a:t>Second level</a:t>
            </a:r>
          </a:p>
          <a:p>
            <a:pPr marL="0" marR="0" lvl="2"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smtClean="0">
                <a:ln>
                  <a:noFill/>
                </a:ln>
                <a:solidFill>
                  <a:srgbClr val="58595B"/>
                </a:solidFill>
                <a:effectLst/>
                <a:uLnTx/>
                <a:uFillTx/>
                <a:latin typeface="Arial" pitchFamily="34" charset="0"/>
                <a:ea typeface="ＭＳ Ｐゴシック" charset="0"/>
                <a:cs typeface="Arial" pitchFamily="34" charset="0"/>
              </a:rPr>
              <a:t>Third level</a:t>
            </a:r>
          </a:p>
          <a:p>
            <a:pPr marL="0" marR="0" lvl="3"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smtClean="0">
                <a:ln>
                  <a:noFill/>
                </a:ln>
                <a:solidFill>
                  <a:srgbClr val="58595B"/>
                </a:solidFill>
                <a:effectLst/>
                <a:uLnTx/>
                <a:uFillTx/>
                <a:latin typeface="Arial" pitchFamily="34" charset="0"/>
                <a:ea typeface="ＭＳ Ｐゴシック" charset="0"/>
                <a:cs typeface="Arial" pitchFamily="34" charset="0"/>
              </a:rPr>
              <a:t>Fourth level</a:t>
            </a:r>
          </a:p>
        </p:txBody>
      </p:sp>
      <p:sp>
        <p:nvSpPr>
          <p:cNvPr id="54" name="Date Placeholder 3"/>
          <p:cNvSpPr>
            <a:spLocks noGrp="1"/>
          </p:cNvSpPr>
          <p:nvPr>
            <p:ph type="dt" sz="half" idx="10"/>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0A045041-1D8E-4FC0-B08D-3A635857E96E}" type="datetime1">
              <a:rPr lang="en-US" smtClean="0"/>
              <a:t>8/30/2019</a:t>
            </a:fld>
            <a:endParaRPr lang="en-GB" dirty="0"/>
          </a:p>
        </p:txBody>
      </p:sp>
      <p:sp>
        <p:nvSpPr>
          <p:cNvPr id="55" name="Footer Placeholder 4"/>
          <p:cNvSpPr>
            <a:spLocks noGrp="1"/>
          </p:cNvSpPr>
          <p:nvPr>
            <p:ph type="ftr" sz="quarter" idx="3"/>
          </p:nvPr>
        </p:nvSpPr>
        <p:spPr>
          <a:xfrm>
            <a:off x="0" y="6480000"/>
            <a:ext cx="9144000" cy="378000"/>
          </a:xfrm>
          <a:prstGeom prst="rect">
            <a:avLst/>
          </a:prstGeom>
        </p:spPr>
        <p:txBody>
          <a:bodyPr lIns="0" tIns="0" rIns="0" bIns="0" anchor="ctr"/>
          <a:lstStyle>
            <a:lvl1pPr algn="ctr">
              <a:defRPr lang="en-GB"/>
            </a:lvl1pPr>
          </a:lstStyle>
          <a:p>
            <a:endParaRPr lang="en-GB"/>
          </a:p>
        </p:txBody>
      </p:sp>
      <p:sp>
        <p:nvSpPr>
          <p:cNvPr id="58"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7"/>
          </p:nvPr>
        </p:nvSpPr>
        <p:spPr>
          <a:xfrm>
            <a:off x="719927" y="2160588"/>
            <a:ext cx="3958433" cy="719137"/>
          </a:xfrm>
          <a:prstGeom prst="roundRect">
            <a:avLst>
              <a:gd name="adj" fmla="val 5286"/>
            </a:avLst>
          </a:prstGeom>
        </p:spPr>
        <p:txBody>
          <a:bodyPr>
            <a:normAutofit/>
          </a:bodyPr>
          <a:lstStyle>
            <a:lvl1pPr>
              <a:defRPr sz="1200"/>
            </a:lvl1pPr>
          </a:lstStyle>
          <a:p>
            <a:pPr lvl="0"/>
            <a:r>
              <a:rPr lang="en-US" noProof="0" smtClean="0"/>
              <a:t>Click icon to add picture</a:t>
            </a:r>
            <a:endParaRPr lang="en-GB" noProof="0" dirty="0"/>
          </a:p>
        </p:txBody>
      </p:sp>
      <p:sp>
        <p:nvSpPr>
          <p:cNvPr id="59"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8"/>
          </p:nvPr>
        </p:nvSpPr>
        <p:spPr>
          <a:xfrm>
            <a:off x="719927" y="3240788"/>
            <a:ext cx="1797847" cy="1078800"/>
          </a:xfrm>
          <a:prstGeom prst="roundRect">
            <a:avLst>
              <a:gd name="adj" fmla="val 5286"/>
            </a:avLst>
          </a:prstGeom>
        </p:spPr>
        <p:txBody>
          <a:bodyPr>
            <a:normAutofit/>
          </a:bodyPr>
          <a:lstStyle>
            <a:lvl1pPr>
              <a:defRPr sz="1200"/>
            </a:lvl1pPr>
          </a:lstStyle>
          <a:p>
            <a:pPr lvl="0"/>
            <a:r>
              <a:rPr lang="en-US" noProof="0" smtClean="0"/>
              <a:t>Click icon to add picture</a:t>
            </a:r>
            <a:endParaRPr lang="en-GB" noProof="0" dirty="0"/>
          </a:p>
        </p:txBody>
      </p:sp>
      <p:sp>
        <p:nvSpPr>
          <p:cNvPr id="61" name="Text Placeholder 6"/>
          <p:cNvSpPr>
            <a:spLocks noGrp="1"/>
          </p:cNvSpPr>
          <p:nvPr>
            <p:ph type="body" sz="quarter" idx="13"/>
          </p:nvPr>
        </p:nvSpPr>
        <p:spPr>
          <a:xfrm>
            <a:off x="719136" y="5760000"/>
            <a:ext cx="3959224" cy="360363"/>
          </a:xfrm>
          <a:prstGeom prst="rect">
            <a:avLst/>
          </a:prstGeom>
        </p:spPr>
        <p:txBody>
          <a:bodyPr>
            <a:normAutofit/>
          </a:bodyPr>
          <a:lstStyle>
            <a:lvl1pPr marL="0" marR="0" indent="0" algn="l" defTabSz="914400" rtl="0" eaLnBrk="0" fontAlgn="base" latinLnBrk="0" hangingPunct="0">
              <a:lnSpc>
                <a:spcPct val="100000"/>
              </a:lnSpc>
              <a:spcBef>
                <a:spcPts val="0"/>
              </a:spcBef>
              <a:spcAft>
                <a:spcPts val="1200"/>
              </a:spcAft>
              <a:buClrTx/>
              <a:buSzTx/>
              <a:buFontTx/>
              <a:buNone/>
              <a:tabLst/>
              <a:defRPr sz="2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solidFill>
                  <a:schemeClr val="tx1"/>
                </a:solidFill>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solidFill>
                  <a:schemeClr val="tx1"/>
                </a:solidFill>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smtClean="0">
                <a:ln>
                  <a:noFill/>
                </a:ln>
                <a:solidFill>
                  <a:srgbClr val="58595B"/>
                </a:solidFill>
                <a:effectLst/>
                <a:uLnTx/>
                <a:uFillTx/>
                <a:latin typeface="Arial" pitchFamily="34" charset="0"/>
                <a:ea typeface="ＭＳ Ｐゴシック" charset="0"/>
                <a:cs typeface="Arial" pitchFamily="34" charset="0"/>
              </a:rPr>
              <a:t>Click to edit Master text styles</a:t>
            </a:r>
          </a:p>
        </p:txBody>
      </p:sp>
      <p:sp>
        <p:nvSpPr>
          <p:cNvPr id="62"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9"/>
          </p:nvPr>
        </p:nvSpPr>
        <p:spPr>
          <a:xfrm>
            <a:off x="2878136" y="3240788"/>
            <a:ext cx="1800224" cy="720025"/>
          </a:xfrm>
          <a:prstGeom prst="roundRect">
            <a:avLst>
              <a:gd name="adj" fmla="val 5286"/>
            </a:avLst>
          </a:prstGeom>
        </p:spPr>
        <p:txBody>
          <a:bodyPr>
            <a:normAutofit/>
          </a:bodyPr>
          <a:lstStyle>
            <a:lvl1pPr>
              <a:defRPr sz="1200"/>
            </a:lvl1pPr>
          </a:lstStyle>
          <a:p>
            <a:pPr lvl="0"/>
            <a:r>
              <a:rPr lang="en-US" noProof="0" smtClean="0"/>
              <a:t>Click icon to add picture</a:t>
            </a:r>
            <a:endParaRPr lang="en-GB" noProof="0" dirty="0"/>
          </a:p>
        </p:txBody>
      </p:sp>
      <p:sp>
        <p:nvSpPr>
          <p:cNvPr id="60"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20"/>
          </p:nvPr>
        </p:nvSpPr>
        <p:spPr>
          <a:xfrm>
            <a:off x="719928" y="4679950"/>
            <a:ext cx="1797846" cy="720050"/>
          </a:xfrm>
          <a:prstGeom prst="roundRect">
            <a:avLst>
              <a:gd name="adj" fmla="val 5286"/>
            </a:avLst>
          </a:prstGeom>
        </p:spPr>
        <p:txBody>
          <a:bodyPr>
            <a:normAutofit/>
          </a:bodyPr>
          <a:lstStyle>
            <a:lvl1pPr>
              <a:defRPr sz="1200"/>
            </a:lvl1pPr>
          </a:lstStyle>
          <a:p>
            <a:pPr lvl="0"/>
            <a:r>
              <a:rPr lang="en-US" noProof="0" smtClean="0"/>
              <a:t>Click icon to add picture</a:t>
            </a:r>
            <a:endParaRPr lang="en-GB" noProof="0" dirty="0"/>
          </a:p>
        </p:txBody>
      </p:sp>
      <p:sp>
        <p:nvSpPr>
          <p:cNvPr id="63"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21"/>
          </p:nvPr>
        </p:nvSpPr>
        <p:spPr>
          <a:xfrm>
            <a:off x="2878135" y="4319588"/>
            <a:ext cx="1797846" cy="1080750"/>
          </a:xfrm>
          <a:prstGeom prst="roundRect">
            <a:avLst>
              <a:gd name="adj" fmla="val 5286"/>
            </a:avLst>
          </a:prstGeom>
        </p:spPr>
        <p:txBody>
          <a:bodyPr>
            <a:normAutofit/>
          </a:bodyPr>
          <a:lstStyle>
            <a:lvl1pPr>
              <a:defRPr sz="1200"/>
            </a:lvl1pPr>
          </a:lstStyle>
          <a:p>
            <a:pPr lvl="0"/>
            <a:r>
              <a:rPr lang="en-US" noProof="0" smtClean="0"/>
              <a:t>Click icon to add picture</a:t>
            </a:r>
            <a:endParaRPr lang="en-GB" noProof="0" dirty="0"/>
          </a:p>
        </p:txBody>
      </p:sp>
      <p:sp>
        <p:nvSpPr>
          <p:cNvPr id="64"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Tree>
    <p:extLst>
      <p:ext uri="{BB962C8B-B14F-4D97-AF65-F5344CB8AC3E}">
        <p14:creationId xmlns:p14="http://schemas.microsoft.com/office/powerpoint/2010/main" val="1633357840"/>
      </p:ext>
    </p:extLst>
  </p:cSld>
  <p:clrMapOvr>
    <a:masterClrMapping/>
  </p:clrMapOvr>
  <p:timing>
    <p:tnLst>
      <p:par>
        <p:cTn id="1" dur="indefinite" restart="never" nodeType="tmRoot"/>
      </p:par>
    </p:tnLst>
  </p:timing>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3_Single column layout">
    <p:spTree>
      <p:nvGrpSpPr>
        <p:cNvPr id="1" name=""/>
        <p:cNvGrpSpPr/>
        <p:nvPr/>
      </p:nvGrpSpPr>
      <p:grpSpPr>
        <a:xfrm>
          <a:off x="0" y="0"/>
          <a:ext cx="0" cy="0"/>
          <a:chOff x="0" y="0"/>
          <a:chExt cx="0" cy="0"/>
        </a:xfrm>
      </p:grpSpPr>
      <p:sp>
        <p:nvSpPr>
          <p:cNvPr id="3" name="Rectangle 2"/>
          <p:cNvSpPr/>
          <p:nvPr userDrawn="1"/>
        </p:nvSpPr>
        <p:spPr>
          <a:xfrm>
            <a:off x="0" y="1079999"/>
            <a:ext cx="9144000" cy="5400001"/>
          </a:xfrm>
          <a:prstGeom prst="rect">
            <a:avLst/>
          </a:prstGeom>
          <a:solidFill>
            <a:srgbClr val="020000"/>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n>
                <a:noFill/>
              </a:ln>
              <a:latin typeface="Franklin Gothic Book"/>
            </a:endParaRPr>
          </a:p>
        </p:txBody>
      </p:sp>
      <p:sp>
        <p:nvSpPr>
          <p:cNvPr id="2" name="Title 1" descr="Ideally your title should fit on one line." title="Slide title"/>
          <p:cNvSpPr>
            <a:spLocks noGrp="1"/>
          </p:cNvSpPr>
          <p:nvPr>
            <p:ph type="title" hasCustomPrompt="1"/>
          </p:nvPr>
        </p:nvSpPr>
        <p:spPr>
          <a:xfrm>
            <a:off x="708025" y="-1"/>
            <a:ext cx="6348414" cy="1080000"/>
          </a:xfrm>
        </p:spPr>
        <p:txBody>
          <a:bodyPr/>
          <a:lstStyle/>
          <a:p>
            <a:r>
              <a:rPr lang="en-US" dirty="0" smtClean="0"/>
              <a:t>Media</a:t>
            </a:r>
            <a:endParaRPr lang="en-GB" dirty="0"/>
          </a:p>
        </p:txBody>
      </p:sp>
      <p:sp>
        <p:nvSpPr>
          <p:cNvPr id="97"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EF139A88-EEAE-4271-8E0D-0106022D7EE4}" type="datetime1">
              <a:rPr lang="en-US" smtClean="0"/>
              <a:t>8/30/2019</a:t>
            </a:fld>
            <a:endParaRPr lang="en-GB" dirty="0"/>
          </a:p>
        </p:txBody>
      </p:sp>
      <p:sp>
        <p:nvSpPr>
          <p:cNvPr id="98" name="Footer Placeholder 4"/>
          <p:cNvSpPr>
            <a:spLocks noGrp="1"/>
          </p:cNvSpPr>
          <p:nvPr>
            <p:ph type="ftr" sz="quarter" idx="3"/>
          </p:nvPr>
        </p:nvSpPr>
        <p:spPr>
          <a:xfrm>
            <a:off x="0" y="6480000"/>
            <a:ext cx="9144000" cy="378000"/>
          </a:xfrm>
          <a:prstGeom prst="rect">
            <a:avLst/>
          </a:prstGeom>
        </p:spPr>
        <p:txBody>
          <a:bodyPr lIns="0" tIns="0" rIns="0" bIns="0" anchor="ctr"/>
          <a:lstStyle>
            <a:lvl1pPr algn="ctr">
              <a:defRPr lang="en-GB"/>
            </a:lvl1pPr>
          </a:lstStyle>
          <a:p>
            <a:endParaRPr lang="en-GB"/>
          </a:p>
        </p:txBody>
      </p:sp>
      <p:sp>
        <p:nvSpPr>
          <p:cNvPr id="100"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Tree>
    <p:extLst>
      <p:ext uri="{BB962C8B-B14F-4D97-AF65-F5344CB8AC3E}">
        <p14:creationId xmlns:p14="http://schemas.microsoft.com/office/powerpoint/2010/main" val="1993056265"/>
      </p:ext>
    </p:extLst>
  </p:cSld>
  <p:clrMapOvr>
    <a:masterClrMapping/>
  </p:clrMapOvr>
  <p:timing>
    <p:tnLst>
      <p:par>
        <p:cTn id="1" dur="indefinite" restart="never" nodeType="tmRoot"/>
      </p:par>
    </p:tnLst>
  </p:timing>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p:cSld name="50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56242F8-E461-4654-AF91-643F30F54402}" type="datetime1">
              <a:rPr lang="en-US" smtClean="0"/>
              <a:t>8/30/2019</a:t>
            </a:fld>
            <a:endParaRPr lang="en-GB" dirty="0"/>
          </a:p>
        </p:txBody>
      </p:sp>
      <p:sp>
        <p:nvSpPr>
          <p:cNvPr id="4" name="Footer Placeholder 3"/>
          <p:cNvSpPr>
            <a:spLocks noGrp="1"/>
          </p:cNvSpPr>
          <p:nvPr>
            <p:ph type="ftr" sz="quarter" idx="11"/>
          </p:nvPr>
        </p:nvSpPr>
        <p:spPr>
          <a:xfrm>
            <a:off x="0" y="6480000"/>
            <a:ext cx="9144000" cy="378000"/>
          </a:xfrm>
        </p:spPr>
        <p:txBody>
          <a:bodyPr/>
          <a:lstStyle>
            <a:lvl1pPr algn="ctr">
              <a:defRPr lang="en-GB"/>
            </a:lvl1pPr>
          </a:lstStyle>
          <a:p>
            <a:endParaRPr lang="en-GB"/>
          </a:p>
        </p:txBody>
      </p:sp>
      <p:sp>
        <p:nvSpPr>
          <p:cNvPr id="5" name="Slide Number Placeholder 4"/>
          <p:cNvSpPr>
            <a:spLocks noGrp="1"/>
          </p:cNvSpPr>
          <p:nvPr>
            <p:ph type="sldNum" sz="quarter" idx="12"/>
          </p:nvPr>
        </p:nvSpPr>
        <p:spPr/>
        <p:txBody>
          <a:bodyPr/>
          <a:lstStyle/>
          <a:p>
            <a:fld id="{71F9F866-B438-9445-8D9F-1F8FF6608833}" type="slidenum">
              <a:rPr lang="en-GB" smtClean="0"/>
              <a:pPr/>
              <a:t>‹#›</a:t>
            </a:fld>
            <a:endParaRPr lang="en-GB" dirty="0"/>
          </a:p>
        </p:txBody>
      </p:sp>
      <p:sp>
        <p:nvSpPr>
          <p:cNvPr id="6" name="Rectangle 5"/>
          <p:cNvSpPr/>
          <p:nvPr userDrawn="1"/>
        </p:nvSpPr>
        <p:spPr>
          <a:xfrm>
            <a:off x="0" y="0"/>
            <a:ext cx="9144000" cy="6858000"/>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7000" dirty="0" smtClean="0">
                <a:latin typeface="Franklin Gothic Book"/>
              </a:rPr>
              <a:t>Layouts</a:t>
            </a:r>
            <a:r>
              <a:rPr lang="en-US" sz="7000" baseline="0" dirty="0" smtClean="0">
                <a:latin typeface="Franklin Gothic Book"/>
              </a:rPr>
              <a:t> for </a:t>
            </a:r>
            <a:br>
              <a:rPr lang="en-US" sz="7000" baseline="0" dirty="0" smtClean="0">
                <a:latin typeface="Franklin Gothic Book"/>
              </a:rPr>
            </a:br>
            <a:r>
              <a:rPr lang="en-US" sz="7000" baseline="0" dirty="0" smtClean="0">
                <a:latin typeface="Franklin Gothic Book"/>
              </a:rPr>
              <a:t>case studies</a:t>
            </a:r>
            <a:endParaRPr lang="en-US" sz="7000" dirty="0">
              <a:latin typeface="Franklin Gothic Book"/>
            </a:endParaRPr>
          </a:p>
        </p:txBody>
      </p:sp>
      <p:grpSp>
        <p:nvGrpSpPr>
          <p:cNvPr id="7" name="Group 6"/>
          <p:cNvGrpSpPr/>
          <p:nvPr userDrawn="1"/>
        </p:nvGrpSpPr>
        <p:grpSpPr>
          <a:xfrm>
            <a:off x="-903288" y="0"/>
            <a:ext cx="9902857" cy="7638450"/>
            <a:chOff x="-903288" y="0"/>
            <a:chExt cx="9902857" cy="7638450"/>
          </a:xfrm>
        </p:grpSpPr>
        <p:cxnSp>
          <p:nvCxnSpPr>
            <p:cNvPr id="8" name="Straight Connector 7"/>
            <p:cNvCxnSpPr/>
            <p:nvPr userDrawn="1"/>
          </p:nvCxnSpPr>
          <p:spPr bwMode="auto">
            <a:xfrm>
              <a:off x="-903288" y="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userDrawn="1"/>
          </p:nvCxnSpPr>
          <p:spPr bwMode="auto">
            <a:xfrm>
              <a:off x="-903288" y="360363"/>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bwMode="auto">
            <a:xfrm>
              <a:off x="-903288" y="719138"/>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bwMode="auto">
            <a:xfrm>
              <a:off x="-903288" y="10795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userDrawn="1"/>
          </p:nvCxnSpPr>
          <p:spPr bwMode="auto">
            <a:xfrm>
              <a:off x="-903288" y="1439863"/>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userDrawn="1"/>
          </p:nvCxnSpPr>
          <p:spPr bwMode="auto">
            <a:xfrm>
              <a:off x="-903288" y="1800225"/>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userDrawn="1"/>
          </p:nvCxnSpPr>
          <p:spPr bwMode="auto">
            <a:xfrm>
              <a:off x="-903288" y="2160588"/>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userDrawn="1"/>
          </p:nvCxnSpPr>
          <p:spPr bwMode="auto">
            <a:xfrm>
              <a:off x="-903288" y="252095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userDrawn="1"/>
          </p:nvCxnSpPr>
          <p:spPr bwMode="auto">
            <a:xfrm>
              <a:off x="-903288" y="2879725"/>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userDrawn="1"/>
          </p:nvCxnSpPr>
          <p:spPr bwMode="auto">
            <a:xfrm>
              <a:off x="-903288" y="3240088"/>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userDrawn="1"/>
          </p:nvCxnSpPr>
          <p:spPr bwMode="auto">
            <a:xfrm>
              <a:off x="-903288" y="360045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userDrawn="1"/>
          </p:nvCxnSpPr>
          <p:spPr bwMode="auto">
            <a:xfrm>
              <a:off x="-903288" y="3960813"/>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userDrawn="1"/>
          </p:nvCxnSpPr>
          <p:spPr bwMode="auto">
            <a:xfrm>
              <a:off x="-903288" y="4319588"/>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userDrawn="1"/>
          </p:nvCxnSpPr>
          <p:spPr bwMode="auto">
            <a:xfrm>
              <a:off x="-903288" y="467995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userDrawn="1"/>
          </p:nvCxnSpPr>
          <p:spPr bwMode="auto">
            <a:xfrm>
              <a:off x="-903288" y="5040313"/>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userDrawn="1"/>
          </p:nvCxnSpPr>
          <p:spPr bwMode="auto">
            <a:xfrm rot="5400000">
              <a:off x="467915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userDrawn="1"/>
          </p:nvCxnSpPr>
          <p:spPr bwMode="auto">
            <a:xfrm rot="5400000">
              <a:off x="4318792"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userDrawn="1"/>
          </p:nvCxnSpPr>
          <p:spPr bwMode="auto">
            <a:xfrm rot="5400000">
              <a:off x="396001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userDrawn="1"/>
          </p:nvCxnSpPr>
          <p:spPr bwMode="auto">
            <a:xfrm rot="5400000">
              <a:off x="359806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userDrawn="1"/>
          </p:nvCxnSpPr>
          <p:spPr bwMode="auto">
            <a:xfrm rot="5400000">
              <a:off x="3239292"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userDrawn="1"/>
          </p:nvCxnSpPr>
          <p:spPr bwMode="auto">
            <a:xfrm rot="5400000">
              <a:off x="287893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userDrawn="1"/>
          </p:nvCxnSpPr>
          <p:spPr bwMode="auto">
            <a:xfrm rot="5400000">
              <a:off x="251856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userDrawn="1"/>
          </p:nvCxnSpPr>
          <p:spPr bwMode="auto">
            <a:xfrm rot="5400000">
              <a:off x="215820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userDrawn="1"/>
          </p:nvCxnSpPr>
          <p:spPr bwMode="auto">
            <a:xfrm rot="5400000">
              <a:off x="179943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userDrawn="1"/>
          </p:nvCxnSpPr>
          <p:spPr bwMode="auto">
            <a:xfrm rot="5400000">
              <a:off x="143906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userDrawn="1"/>
          </p:nvCxnSpPr>
          <p:spPr bwMode="auto">
            <a:xfrm rot="5400000">
              <a:off x="107870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userDrawn="1"/>
          </p:nvCxnSpPr>
          <p:spPr bwMode="auto">
            <a:xfrm rot="5400000">
              <a:off x="718342"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userDrawn="1"/>
          </p:nvCxnSpPr>
          <p:spPr bwMode="auto">
            <a:xfrm rot="5400000">
              <a:off x="35956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userDrawn="1"/>
          </p:nvCxnSpPr>
          <p:spPr bwMode="auto">
            <a:xfrm rot="5400000">
              <a:off x="-79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userDrawn="1"/>
          </p:nvCxnSpPr>
          <p:spPr bwMode="auto">
            <a:xfrm rot="5400000">
              <a:off x="-361158"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userDrawn="1"/>
          </p:nvCxnSpPr>
          <p:spPr bwMode="auto">
            <a:xfrm rot="5400000">
              <a:off x="6839742"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userDrawn="1"/>
          </p:nvCxnSpPr>
          <p:spPr bwMode="auto">
            <a:xfrm rot="5400000">
              <a:off x="647938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userDrawn="1"/>
          </p:nvCxnSpPr>
          <p:spPr bwMode="auto">
            <a:xfrm rot="5400000">
              <a:off x="611901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userDrawn="1"/>
          </p:nvCxnSpPr>
          <p:spPr bwMode="auto">
            <a:xfrm rot="5400000">
              <a:off x="575865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userDrawn="1"/>
          </p:nvCxnSpPr>
          <p:spPr bwMode="auto">
            <a:xfrm rot="5400000">
              <a:off x="5398292"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userDrawn="1"/>
          </p:nvCxnSpPr>
          <p:spPr bwMode="auto">
            <a:xfrm rot="5400000">
              <a:off x="503951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userDrawn="1"/>
          </p:nvCxnSpPr>
          <p:spPr bwMode="auto">
            <a:xfrm rot="5400000">
              <a:off x="467915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userDrawn="1"/>
          </p:nvCxnSpPr>
          <p:spPr bwMode="auto">
            <a:xfrm rot="5400000">
              <a:off x="720010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userDrawn="1"/>
          </p:nvCxnSpPr>
          <p:spPr bwMode="auto">
            <a:xfrm rot="5400000">
              <a:off x="756046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userDrawn="1"/>
          </p:nvCxnSpPr>
          <p:spPr bwMode="auto">
            <a:xfrm rot="5400000">
              <a:off x="792000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userDrawn="1"/>
          </p:nvCxnSpPr>
          <p:spPr bwMode="auto">
            <a:xfrm rot="5400000">
              <a:off x="828000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userDrawn="1"/>
          </p:nvCxnSpPr>
          <p:spPr bwMode="auto">
            <a:xfrm rot="5400000">
              <a:off x="864000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userDrawn="1"/>
          </p:nvCxnSpPr>
          <p:spPr bwMode="auto">
            <a:xfrm>
              <a:off x="-903288" y="54000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userDrawn="1"/>
          </p:nvCxnSpPr>
          <p:spPr bwMode="auto">
            <a:xfrm>
              <a:off x="-903288" y="57600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userDrawn="1"/>
          </p:nvCxnSpPr>
          <p:spPr bwMode="auto">
            <a:xfrm>
              <a:off x="-903288" y="61200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userDrawn="1"/>
          </p:nvCxnSpPr>
          <p:spPr bwMode="auto">
            <a:xfrm>
              <a:off x="-903288" y="64800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userDrawn="1"/>
          </p:nvCxnSpPr>
          <p:spPr bwMode="auto">
            <a:xfrm>
              <a:off x="-903288" y="68400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524384443"/>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46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5D875AF-B828-4A44-80B7-91805DD1CD19}" type="datetime1">
              <a:rPr lang="en-US" smtClean="0"/>
              <a:t>8/30/2019</a:t>
            </a:fld>
            <a:endParaRPr lang="en-GB" dirty="0"/>
          </a:p>
        </p:txBody>
      </p:sp>
      <p:sp>
        <p:nvSpPr>
          <p:cNvPr id="4" name="Footer Placeholder 3"/>
          <p:cNvSpPr>
            <a:spLocks noGrp="1"/>
          </p:cNvSpPr>
          <p:nvPr>
            <p:ph type="ftr" sz="quarter" idx="11"/>
          </p:nvPr>
        </p:nvSpPr>
        <p:spPr>
          <a:xfrm>
            <a:off x="0" y="6480000"/>
            <a:ext cx="9144000" cy="378000"/>
          </a:xfrm>
        </p:spPr>
        <p:txBody>
          <a:bodyPr/>
          <a:lstStyle>
            <a:lvl1pPr algn="ctr">
              <a:defRPr lang="en-GB"/>
            </a:lvl1pPr>
          </a:lstStyle>
          <a:p>
            <a:endParaRPr lang="en-GB"/>
          </a:p>
        </p:txBody>
      </p:sp>
      <p:sp>
        <p:nvSpPr>
          <p:cNvPr id="5" name="Slide Number Placeholder 4"/>
          <p:cNvSpPr>
            <a:spLocks noGrp="1"/>
          </p:cNvSpPr>
          <p:nvPr>
            <p:ph type="sldNum" sz="quarter" idx="12"/>
          </p:nvPr>
        </p:nvSpPr>
        <p:spPr/>
        <p:txBody>
          <a:bodyPr/>
          <a:lstStyle/>
          <a:p>
            <a:fld id="{71F9F866-B438-9445-8D9F-1F8FF6608833}" type="slidenum">
              <a:rPr lang="en-GB" smtClean="0"/>
              <a:pPr/>
              <a:t>‹#›</a:t>
            </a:fld>
            <a:endParaRPr lang="en-GB" dirty="0"/>
          </a:p>
        </p:txBody>
      </p:sp>
      <p:sp>
        <p:nvSpPr>
          <p:cNvPr id="6" name="Rectangle 5"/>
          <p:cNvSpPr/>
          <p:nvPr userDrawn="1"/>
        </p:nvSpPr>
        <p:spPr>
          <a:xfrm>
            <a:off x="0" y="0"/>
            <a:ext cx="9144000" cy="6858000"/>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7000" dirty="0" smtClean="0">
                <a:latin typeface="Franklin Gothic Book"/>
              </a:rPr>
              <a:t>Layouts for charts, images, tables, smart</a:t>
            </a:r>
            <a:r>
              <a:rPr lang="en-US" sz="7000" baseline="0" dirty="0" smtClean="0">
                <a:latin typeface="Franklin Gothic Book"/>
              </a:rPr>
              <a:t> art or video</a:t>
            </a:r>
            <a:endParaRPr lang="en-US" sz="7000" dirty="0">
              <a:latin typeface="Franklin Gothic Book"/>
            </a:endParaRPr>
          </a:p>
        </p:txBody>
      </p:sp>
      <p:grpSp>
        <p:nvGrpSpPr>
          <p:cNvPr id="7" name="Group 6"/>
          <p:cNvGrpSpPr/>
          <p:nvPr userDrawn="1"/>
        </p:nvGrpSpPr>
        <p:grpSpPr>
          <a:xfrm>
            <a:off x="-903288" y="0"/>
            <a:ext cx="9902857" cy="7638450"/>
            <a:chOff x="-903288" y="0"/>
            <a:chExt cx="9902857" cy="7638450"/>
          </a:xfrm>
        </p:grpSpPr>
        <p:cxnSp>
          <p:nvCxnSpPr>
            <p:cNvPr id="8" name="Straight Connector 7"/>
            <p:cNvCxnSpPr/>
            <p:nvPr userDrawn="1"/>
          </p:nvCxnSpPr>
          <p:spPr bwMode="auto">
            <a:xfrm>
              <a:off x="-903288" y="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userDrawn="1"/>
          </p:nvCxnSpPr>
          <p:spPr bwMode="auto">
            <a:xfrm>
              <a:off x="-903288" y="360363"/>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bwMode="auto">
            <a:xfrm>
              <a:off x="-903288" y="719138"/>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bwMode="auto">
            <a:xfrm>
              <a:off x="-903288" y="10795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userDrawn="1"/>
          </p:nvCxnSpPr>
          <p:spPr bwMode="auto">
            <a:xfrm>
              <a:off x="-903288" y="1439863"/>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userDrawn="1"/>
          </p:nvCxnSpPr>
          <p:spPr bwMode="auto">
            <a:xfrm>
              <a:off x="-903288" y="1800225"/>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userDrawn="1"/>
          </p:nvCxnSpPr>
          <p:spPr bwMode="auto">
            <a:xfrm>
              <a:off x="-903288" y="2160588"/>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userDrawn="1"/>
          </p:nvCxnSpPr>
          <p:spPr bwMode="auto">
            <a:xfrm>
              <a:off x="-903288" y="252095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userDrawn="1"/>
          </p:nvCxnSpPr>
          <p:spPr bwMode="auto">
            <a:xfrm>
              <a:off x="-903288" y="2879725"/>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userDrawn="1"/>
          </p:nvCxnSpPr>
          <p:spPr bwMode="auto">
            <a:xfrm>
              <a:off x="-903288" y="3240088"/>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userDrawn="1"/>
          </p:nvCxnSpPr>
          <p:spPr bwMode="auto">
            <a:xfrm>
              <a:off x="-903288" y="360045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userDrawn="1"/>
          </p:nvCxnSpPr>
          <p:spPr bwMode="auto">
            <a:xfrm>
              <a:off x="-903288" y="3960813"/>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userDrawn="1"/>
          </p:nvCxnSpPr>
          <p:spPr bwMode="auto">
            <a:xfrm>
              <a:off x="-903288" y="4319588"/>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userDrawn="1"/>
          </p:nvCxnSpPr>
          <p:spPr bwMode="auto">
            <a:xfrm>
              <a:off x="-903288" y="467995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userDrawn="1"/>
          </p:nvCxnSpPr>
          <p:spPr bwMode="auto">
            <a:xfrm>
              <a:off x="-903288" y="5040313"/>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userDrawn="1"/>
          </p:nvCxnSpPr>
          <p:spPr bwMode="auto">
            <a:xfrm rot="5400000">
              <a:off x="467915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userDrawn="1"/>
          </p:nvCxnSpPr>
          <p:spPr bwMode="auto">
            <a:xfrm rot="5400000">
              <a:off x="4318792"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userDrawn="1"/>
          </p:nvCxnSpPr>
          <p:spPr bwMode="auto">
            <a:xfrm rot="5400000">
              <a:off x="396001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userDrawn="1"/>
          </p:nvCxnSpPr>
          <p:spPr bwMode="auto">
            <a:xfrm rot="5400000">
              <a:off x="359806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userDrawn="1"/>
          </p:nvCxnSpPr>
          <p:spPr bwMode="auto">
            <a:xfrm rot="5400000">
              <a:off x="3239292"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userDrawn="1"/>
          </p:nvCxnSpPr>
          <p:spPr bwMode="auto">
            <a:xfrm rot="5400000">
              <a:off x="287893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userDrawn="1"/>
          </p:nvCxnSpPr>
          <p:spPr bwMode="auto">
            <a:xfrm rot="5400000">
              <a:off x="251856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userDrawn="1"/>
          </p:nvCxnSpPr>
          <p:spPr bwMode="auto">
            <a:xfrm rot="5400000">
              <a:off x="215820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userDrawn="1"/>
          </p:nvCxnSpPr>
          <p:spPr bwMode="auto">
            <a:xfrm rot="5400000">
              <a:off x="179943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userDrawn="1"/>
          </p:nvCxnSpPr>
          <p:spPr bwMode="auto">
            <a:xfrm rot="5400000">
              <a:off x="143906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userDrawn="1"/>
          </p:nvCxnSpPr>
          <p:spPr bwMode="auto">
            <a:xfrm rot="5400000">
              <a:off x="107870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userDrawn="1"/>
          </p:nvCxnSpPr>
          <p:spPr bwMode="auto">
            <a:xfrm rot="5400000">
              <a:off x="718342"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userDrawn="1"/>
          </p:nvCxnSpPr>
          <p:spPr bwMode="auto">
            <a:xfrm rot="5400000">
              <a:off x="35956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userDrawn="1"/>
          </p:nvCxnSpPr>
          <p:spPr bwMode="auto">
            <a:xfrm rot="5400000">
              <a:off x="-79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userDrawn="1"/>
          </p:nvCxnSpPr>
          <p:spPr bwMode="auto">
            <a:xfrm rot="5400000">
              <a:off x="-361158"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userDrawn="1"/>
          </p:nvCxnSpPr>
          <p:spPr bwMode="auto">
            <a:xfrm rot="5400000">
              <a:off x="6839742"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userDrawn="1"/>
          </p:nvCxnSpPr>
          <p:spPr bwMode="auto">
            <a:xfrm rot="5400000">
              <a:off x="647938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userDrawn="1"/>
          </p:nvCxnSpPr>
          <p:spPr bwMode="auto">
            <a:xfrm rot="5400000">
              <a:off x="611901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userDrawn="1"/>
          </p:nvCxnSpPr>
          <p:spPr bwMode="auto">
            <a:xfrm rot="5400000">
              <a:off x="575865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userDrawn="1"/>
          </p:nvCxnSpPr>
          <p:spPr bwMode="auto">
            <a:xfrm rot="5400000">
              <a:off x="5398292"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userDrawn="1"/>
          </p:nvCxnSpPr>
          <p:spPr bwMode="auto">
            <a:xfrm rot="5400000">
              <a:off x="503951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userDrawn="1"/>
          </p:nvCxnSpPr>
          <p:spPr bwMode="auto">
            <a:xfrm rot="5400000">
              <a:off x="467915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userDrawn="1"/>
          </p:nvCxnSpPr>
          <p:spPr bwMode="auto">
            <a:xfrm rot="5400000">
              <a:off x="720010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userDrawn="1"/>
          </p:nvCxnSpPr>
          <p:spPr bwMode="auto">
            <a:xfrm rot="5400000">
              <a:off x="756046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userDrawn="1"/>
          </p:nvCxnSpPr>
          <p:spPr bwMode="auto">
            <a:xfrm rot="5400000">
              <a:off x="792000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userDrawn="1"/>
          </p:nvCxnSpPr>
          <p:spPr bwMode="auto">
            <a:xfrm rot="5400000">
              <a:off x="828000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userDrawn="1"/>
          </p:nvCxnSpPr>
          <p:spPr bwMode="auto">
            <a:xfrm rot="5400000">
              <a:off x="864000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userDrawn="1"/>
          </p:nvCxnSpPr>
          <p:spPr bwMode="auto">
            <a:xfrm>
              <a:off x="-903288" y="54000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userDrawn="1"/>
          </p:nvCxnSpPr>
          <p:spPr bwMode="auto">
            <a:xfrm>
              <a:off x="-903288" y="57600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userDrawn="1"/>
          </p:nvCxnSpPr>
          <p:spPr bwMode="auto">
            <a:xfrm>
              <a:off x="-903288" y="61200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userDrawn="1"/>
          </p:nvCxnSpPr>
          <p:spPr bwMode="auto">
            <a:xfrm>
              <a:off x="-903288" y="64800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userDrawn="1"/>
          </p:nvCxnSpPr>
          <p:spPr bwMode="auto">
            <a:xfrm>
              <a:off x="-903288" y="68400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133727852"/>
      </p:ext>
    </p:extLst>
  </p:cSld>
  <p:clrMapOvr>
    <a:masterClrMapping/>
  </p:clrMapOvr>
  <p:timing>
    <p:tnLst>
      <p:par>
        <p:cTn id="1" dur="indefinite" restart="never" nodeType="tmRoot"/>
      </p:par>
    </p:tnLst>
  </p:timing>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6_Custom Layout">
    <p:spTree>
      <p:nvGrpSpPr>
        <p:cNvPr id="1" name=""/>
        <p:cNvGrpSpPr/>
        <p:nvPr/>
      </p:nvGrpSpPr>
      <p:grpSpPr>
        <a:xfrm>
          <a:off x="0" y="0"/>
          <a:ext cx="0" cy="0"/>
          <a:chOff x="0" y="0"/>
          <a:chExt cx="0" cy="0"/>
        </a:xfrm>
      </p:grpSpPr>
      <p:sp>
        <p:nvSpPr>
          <p:cNvPr id="8" name="Rectangle 7"/>
          <p:cNvSpPr/>
          <p:nvPr userDrawn="1"/>
        </p:nvSpPr>
        <p:spPr>
          <a:xfrm>
            <a:off x="0" y="1079999"/>
            <a:ext cx="9144001" cy="5400001"/>
          </a:xfrm>
          <a:prstGeom prst="rect">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t"/>
          <a:lstStyle/>
          <a:p>
            <a:pPr algn="ctr">
              <a:spcAft>
                <a:spcPts val="600"/>
              </a:spcAft>
            </a:pPr>
            <a:endParaRPr lang="en-US" dirty="0" smtClean="0"/>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BEF2E5A-CE74-4D25-B1F6-36959B2377E4}" type="datetime1">
              <a:rPr lang="en-US" smtClean="0"/>
              <a:t>8/30/2019</a:t>
            </a:fld>
            <a:endParaRPr lang="en-GB" dirty="0"/>
          </a:p>
        </p:txBody>
      </p:sp>
      <p:sp>
        <p:nvSpPr>
          <p:cNvPr id="4" name="Footer Placeholder 3"/>
          <p:cNvSpPr>
            <a:spLocks noGrp="1"/>
          </p:cNvSpPr>
          <p:nvPr>
            <p:ph type="ftr" sz="quarter" idx="11"/>
          </p:nvPr>
        </p:nvSpPr>
        <p:spPr>
          <a:xfrm>
            <a:off x="0" y="6480000"/>
            <a:ext cx="9144000" cy="378000"/>
          </a:xfrm>
        </p:spPr>
        <p:txBody>
          <a:bodyPr/>
          <a:lstStyle>
            <a:lvl1pPr algn="ctr">
              <a:defRPr lang="en-GB"/>
            </a:lvl1pPr>
          </a:lstStyle>
          <a:p>
            <a:endParaRPr lang="en-GB"/>
          </a:p>
        </p:txBody>
      </p:sp>
      <p:sp>
        <p:nvSpPr>
          <p:cNvPr id="5" name="Slide Number Placeholder 4"/>
          <p:cNvSpPr>
            <a:spLocks noGrp="1"/>
          </p:cNvSpPr>
          <p:nvPr>
            <p:ph type="sldNum" sz="quarter" idx="12"/>
          </p:nvPr>
        </p:nvSpPr>
        <p:spPr/>
        <p:txBody>
          <a:bodyPr/>
          <a:lstStyle/>
          <a:p>
            <a:fld id="{71F9F866-B438-9445-8D9F-1F8FF6608833}" type="slidenum">
              <a:rPr lang="en-GB" smtClean="0"/>
              <a:pPr/>
              <a:t>‹#›</a:t>
            </a:fld>
            <a:endParaRPr lang="en-GB" dirty="0"/>
          </a:p>
        </p:txBody>
      </p:sp>
      <p:sp>
        <p:nvSpPr>
          <p:cNvPr id="6" name="Round Same Side Corner Rectangle 5"/>
          <p:cNvSpPr/>
          <p:nvPr userDrawn="1"/>
        </p:nvSpPr>
        <p:spPr>
          <a:xfrm>
            <a:off x="358774" y="1411899"/>
            <a:ext cx="2879724" cy="5068102"/>
          </a:xfrm>
          <a:prstGeom prst="round2SameRect">
            <a:avLst>
              <a:gd name="adj1" fmla="val 5071"/>
              <a:gd name="adj2" fmla="val 0"/>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t"/>
          <a:lstStyle/>
          <a:p>
            <a:pPr algn="ctr">
              <a:spcAft>
                <a:spcPts val="600"/>
              </a:spcAft>
            </a:pPr>
            <a:endParaRPr lang="en-US" dirty="0" smtClean="0"/>
          </a:p>
        </p:txBody>
      </p:sp>
      <p:sp>
        <p:nvSpPr>
          <p:cNvPr id="10"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4"/>
          </p:nvPr>
        </p:nvSpPr>
        <p:spPr>
          <a:xfrm>
            <a:off x="3598861" y="1411899"/>
            <a:ext cx="4680706" cy="5058751"/>
          </a:xfrm>
          <a:prstGeom prst="round2SameRect">
            <a:avLst>
              <a:gd name="adj1" fmla="val 4426"/>
              <a:gd name="adj2" fmla="val 0"/>
            </a:avLst>
          </a:prstGeom>
        </p:spPr>
        <p:txBody>
          <a:bodyPr/>
          <a:lstStyle/>
          <a:p>
            <a:pPr lvl="0"/>
            <a:r>
              <a:rPr lang="en-US" noProof="0" smtClean="0"/>
              <a:t>Click icon to add picture</a:t>
            </a:r>
            <a:endParaRPr lang="en-GB" noProof="0" dirty="0"/>
          </a:p>
        </p:txBody>
      </p:sp>
    </p:spTree>
    <p:extLst>
      <p:ext uri="{BB962C8B-B14F-4D97-AF65-F5344CB8AC3E}">
        <p14:creationId xmlns:p14="http://schemas.microsoft.com/office/powerpoint/2010/main" val="1265707468"/>
      </p:ext>
    </p:extLst>
  </p:cSld>
  <p:clrMapOvr>
    <a:masterClrMapping/>
  </p:clrMapOvr>
  <p:timing>
    <p:tnLst>
      <p:par>
        <p:cTn id="1" dur="indefinite" restart="never" nodeType="tmRoot"/>
      </p:par>
    </p:tnLst>
  </p:timing>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8_Custom Layout">
    <p:spTree>
      <p:nvGrpSpPr>
        <p:cNvPr id="1" name=""/>
        <p:cNvGrpSpPr/>
        <p:nvPr/>
      </p:nvGrpSpPr>
      <p:grpSpPr>
        <a:xfrm>
          <a:off x="0" y="0"/>
          <a:ext cx="0" cy="0"/>
          <a:chOff x="0" y="0"/>
          <a:chExt cx="0" cy="0"/>
        </a:xfrm>
      </p:grpSpPr>
      <p:sp>
        <p:nvSpPr>
          <p:cNvPr id="8" name="Rectangle 7"/>
          <p:cNvSpPr/>
          <p:nvPr userDrawn="1"/>
        </p:nvSpPr>
        <p:spPr>
          <a:xfrm>
            <a:off x="0" y="1079999"/>
            <a:ext cx="9144001" cy="5400001"/>
          </a:xfrm>
          <a:prstGeom prst="rect">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t"/>
          <a:lstStyle/>
          <a:p>
            <a:pPr algn="ctr">
              <a:spcAft>
                <a:spcPts val="600"/>
              </a:spcAft>
            </a:pPr>
            <a:endParaRPr lang="en-US" dirty="0" smtClean="0"/>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98A0ADD-00F8-4968-8EE0-72C94BA457E9}" type="datetime1">
              <a:rPr lang="en-US" smtClean="0"/>
              <a:t>8/30/2019</a:t>
            </a:fld>
            <a:endParaRPr lang="en-GB" dirty="0"/>
          </a:p>
        </p:txBody>
      </p:sp>
      <p:sp>
        <p:nvSpPr>
          <p:cNvPr id="4" name="Footer Placeholder 3"/>
          <p:cNvSpPr>
            <a:spLocks noGrp="1"/>
          </p:cNvSpPr>
          <p:nvPr>
            <p:ph type="ftr" sz="quarter" idx="11"/>
          </p:nvPr>
        </p:nvSpPr>
        <p:spPr>
          <a:xfrm>
            <a:off x="0" y="6480000"/>
            <a:ext cx="9144000" cy="378000"/>
          </a:xfrm>
        </p:spPr>
        <p:txBody>
          <a:bodyPr/>
          <a:lstStyle>
            <a:lvl1pPr algn="ctr">
              <a:defRPr lang="en-GB"/>
            </a:lvl1pPr>
          </a:lstStyle>
          <a:p>
            <a:endParaRPr lang="en-GB"/>
          </a:p>
        </p:txBody>
      </p:sp>
      <p:sp>
        <p:nvSpPr>
          <p:cNvPr id="5" name="Slide Number Placeholder 4"/>
          <p:cNvSpPr>
            <a:spLocks noGrp="1"/>
          </p:cNvSpPr>
          <p:nvPr>
            <p:ph type="sldNum" sz="quarter" idx="12"/>
          </p:nvPr>
        </p:nvSpPr>
        <p:spPr/>
        <p:txBody>
          <a:bodyPr/>
          <a:lstStyle/>
          <a:p>
            <a:fld id="{71F9F866-B438-9445-8D9F-1F8FF6608833}" type="slidenum">
              <a:rPr lang="en-GB" smtClean="0"/>
              <a:pPr/>
              <a:t>‹#›</a:t>
            </a:fld>
            <a:endParaRPr lang="en-GB" dirty="0"/>
          </a:p>
        </p:txBody>
      </p:sp>
      <p:sp>
        <p:nvSpPr>
          <p:cNvPr id="13" name="Text Placeholder 6"/>
          <p:cNvSpPr>
            <a:spLocks noGrp="1"/>
          </p:cNvSpPr>
          <p:nvPr>
            <p:ph type="body" sz="quarter" idx="13"/>
          </p:nvPr>
        </p:nvSpPr>
        <p:spPr>
          <a:xfrm>
            <a:off x="720726" y="2161445"/>
            <a:ext cx="3600000" cy="3238555"/>
          </a:xfrm>
          <a:prstGeom prst="roundRect">
            <a:avLst>
              <a:gd name="adj" fmla="val 5995"/>
            </a:avLst>
          </a:prstGeom>
          <a:solidFill>
            <a:schemeClr val="bg1"/>
          </a:solidFill>
          <a:ln>
            <a:noFill/>
          </a:ln>
        </p:spPr>
        <p:txBody>
          <a:bodyPr lIns="36000" tIns="36000" rIns="36000" bIns="36000">
            <a:noAutofit/>
          </a:bodyPr>
          <a:lstStyle>
            <a:lvl1pPr marL="0" marR="0" indent="0" algn="l" defTabSz="914400" rtl="0" eaLnBrk="0" fontAlgn="base" latinLnBrk="0" hangingPunct="0">
              <a:lnSpc>
                <a:spcPct val="100000"/>
              </a:lnSpc>
              <a:spcBef>
                <a:spcPts val="0"/>
              </a:spcBef>
              <a:spcAft>
                <a:spcPts val="1200"/>
              </a:spcAft>
              <a:buClrTx/>
              <a:buSzTx/>
              <a:buFontTx/>
              <a:buNone/>
              <a:tabLst/>
              <a:defRPr sz="2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solidFill>
                  <a:schemeClr val="tx1"/>
                </a:solidFill>
                <a:latin typeface="Franklin Gothic Book"/>
                <a:ea typeface="Franklin Gothic Book"/>
                <a:cs typeface="Franklin Gothic Book"/>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solidFill>
                  <a:schemeClr val="tx1"/>
                </a:solidFill>
                <a:latin typeface="Franklin Gothic Book"/>
                <a:ea typeface="Franklin Gothic Book"/>
                <a:cs typeface="Franklin Gothic Book"/>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atin typeface="Franklin Gothic Book"/>
                <a:ea typeface="Franklin Gothic Book"/>
                <a:cs typeface="Franklin Gothic Book"/>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smtClean="0">
                <a:ln>
                  <a:noFill/>
                </a:ln>
                <a:solidFill>
                  <a:srgbClr val="58595B"/>
                </a:solidFill>
                <a:effectLst/>
                <a:uLnTx/>
                <a:uFillTx/>
                <a:latin typeface="Arial" pitchFamily="34" charset="0"/>
                <a:ea typeface="ＭＳ Ｐゴシック" charset="0"/>
                <a:cs typeface="Arial" pitchFamily="34" charset="0"/>
              </a:rPr>
              <a:t>Click to edit Master text styles</a:t>
            </a:r>
          </a:p>
          <a:p>
            <a:pPr marL="0" marR="0" lvl="1"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smtClean="0">
                <a:ln>
                  <a:noFill/>
                </a:ln>
                <a:solidFill>
                  <a:srgbClr val="58595B"/>
                </a:solidFill>
                <a:effectLst/>
                <a:uLnTx/>
                <a:uFillTx/>
                <a:latin typeface="Arial" pitchFamily="34" charset="0"/>
                <a:ea typeface="ＭＳ Ｐゴシック" charset="0"/>
                <a:cs typeface="Arial" pitchFamily="34" charset="0"/>
              </a:rPr>
              <a:t>Second level</a:t>
            </a:r>
          </a:p>
          <a:p>
            <a:pPr marL="0" marR="0" lvl="2"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smtClean="0">
                <a:ln>
                  <a:noFill/>
                </a:ln>
                <a:solidFill>
                  <a:srgbClr val="58595B"/>
                </a:solidFill>
                <a:effectLst/>
                <a:uLnTx/>
                <a:uFillTx/>
                <a:latin typeface="Arial" pitchFamily="34" charset="0"/>
                <a:ea typeface="ＭＳ Ｐゴシック" charset="0"/>
                <a:cs typeface="Arial" pitchFamily="34" charset="0"/>
              </a:rPr>
              <a:t>Third level</a:t>
            </a:r>
          </a:p>
          <a:p>
            <a:pPr marL="0" marR="0" lvl="3"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smtClean="0">
                <a:ln>
                  <a:noFill/>
                </a:ln>
                <a:solidFill>
                  <a:srgbClr val="58595B"/>
                </a:solidFill>
                <a:effectLst/>
                <a:uLnTx/>
                <a:uFillTx/>
                <a:latin typeface="Arial" pitchFamily="34" charset="0"/>
                <a:ea typeface="ＭＳ Ｐゴシック" charset="0"/>
                <a:cs typeface="Arial" pitchFamily="34" charset="0"/>
              </a:rPr>
              <a:t>Fourth level</a:t>
            </a:r>
          </a:p>
        </p:txBody>
      </p:sp>
      <p:sp>
        <p:nvSpPr>
          <p:cNvPr id="14" name="Text Placeholder 6"/>
          <p:cNvSpPr>
            <a:spLocks noGrp="1"/>
          </p:cNvSpPr>
          <p:nvPr>
            <p:ph type="body" sz="quarter" idx="14"/>
          </p:nvPr>
        </p:nvSpPr>
        <p:spPr>
          <a:xfrm>
            <a:off x="4679567" y="2161445"/>
            <a:ext cx="3600002" cy="3238555"/>
          </a:xfrm>
          <a:prstGeom prst="roundRect">
            <a:avLst>
              <a:gd name="adj" fmla="val 5995"/>
            </a:avLst>
          </a:prstGeom>
          <a:solidFill>
            <a:schemeClr val="bg1"/>
          </a:solidFill>
          <a:ln>
            <a:noFill/>
          </a:ln>
        </p:spPr>
        <p:txBody>
          <a:bodyPr lIns="36000" tIns="36000" rIns="36000" bIns="36000">
            <a:noAutofit/>
          </a:bodyPr>
          <a:lstStyle>
            <a:lvl1pPr marL="0" marR="0" indent="0" algn="l" defTabSz="914400" rtl="0" eaLnBrk="0" fontAlgn="base" latinLnBrk="0" hangingPunct="0">
              <a:lnSpc>
                <a:spcPct val="100000"/>
              </a:lnSpc>
              <a:spcBef>
                <a:spcPts val="0"/>
              </a:spcBef>
              <a:spcAft>
                <a:spcPts val="1200"/>
              </a:spcAft>
              <a:buClrTx/>
              <a:buSzTx/>
              <a:buFontTx/>
              <a:buNone/>
              <a:tabLst/>
              <a:defRPr sz="2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solidFill>
                  <a:schemeClr val="tx1"/>
                </a:solidFill>
                <a:latin typeface="Franklin Gothic Book"/>
                <a:ea typeface="Franklin Gothic Book"/>
                <a:cs typeface="Franklin Gothic Book"/>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solidFill>
                  <a:schemeClr val="tx1"/>
                </a:solidFill>
                <a:latin typeface="Franklin Gothic Book"/>
                <a:ea typeface="Franklin Gothic Book"/>
                <a:cs typeface="Franklin Gothic Book"/>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atin typeface="Franklin Gothic Book"/>
                <a:ea typeface="Franklin Gothic Book"/>
                <a:cs typeface="Franklin Gothic Book"/>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smtClean="0">
                <a:ln>
                  <a:noFill/>
                </a:ln>
                <a:solidFill>
                  <a:srgbClr val="58595B"/>
                </a:solidFill>
                <a:effectLst/>
                <a:uLnTx/>
                <a:uFillTx/>
                <a:latin typeface="Arial" pitchFamily="34" charset="0"/>
                <a:ea typeface="ＭＳ Ｐゴシック" charset="0"/>
                <a:cs typeface="Arial" pitchFamily="34" charset="0"/>
              </a:rPr>
              <a:t>Click to edit Master text styles</a:t>
            </a:r>
          </a:p>
          <a:p>
            <a:pPr marL="0" marR="0" lvl="1"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smtClean="0">
                <a:ln>
                  <a:noFill/>
                </a:ln>
                <a:solidFill>
                  <a:srgbClr val="58595B"/>
                </a:solidFill>
                <a:effectLst/>
                <a:uLnTx/>
                <a:uFillTx/>
                <a:latin typeface="Arial" pitchFamily="34" charset="0"/>
                <a:ea typeface="ＭＳ Ｐゴシック" charset="0"/>
                <a:cs typeface="Arial" pitchFamily="34" charset="0"/>
              </a:rPr>
              <a:t>Second level</a:t>
            </a:r>
          </a:p>
          <a:p>
            <a:pPr marL="0" marR="0" lvl="2"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smtClean="0">
                <a:ln>
                  <a:noFill/>
                </a:ln>
                <a:solidFill>
                  <a:srgbClr val="58595B"/>
                </a:solidFill>
                <a:effectLst/>
                <a:uLnTx/>
                <a:uFillTx/>
                <a:latin typeface="Arial" pitchFamily="34" charset="0"/>
                <a:ea typeface="ＭＳ Ｐゴシック" charset="0"/>
                <a:cs typeface="Arial" pitchFamily="34" charset="0"/>
              </a:rPr>
              <a:t>Third level</a:t>
            </a:r>
          </a:p>
          <a:p>
            <a:pPr marL="0" marR="0" lvl="3"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smtClean="0">
                <a:ln>
                  <a:noFill/>
                </a:ln>
                <a:solidFill>
                  <a:srgbClr val="58595B"/>
                </a:solidFill>
                <a:effectLst/>
                <a:uLnTx/>
                <a:uFillTx/>
                <a:latin typeface="Arial" pitchFamily="34" charset="0"/>
                <a:ea typeface="ＭＳ Ｐゴシック" charset="0"/>
                <a:cs typeface="Arial" pitchFamily="34" charset="0"/>
              </a:rPr>
              <a:t>Fourth level</a:t>
            </a:r>
          </a:p>
        </p:txBody>
      </p:sp>
    </p:spTree>
    <p:extLst>
      <p:ext uri="{BB962C8B-B14F-4D97-AF65-F5344CB8AC3E}">
        <p14:creationId xmlns:p14="http://schemas.microsoft.com/office/powerpoint/2010/main" val="2544350321"/>
      </p:ext>
    </p:extLst>
  </p:cSld>
  <p:clrMapOvr>
    <a:masterClrMapping/>
  </p:clrMapOvr>
  <p:timing>
    <p:tnLst>
      <p:par>
        <p:cTn id="1" dur="indefinite" restart="never" nodeType="tmRoot"/>
      </p:par>
    </p:tnLst>
  </p:timing>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10_Custom Layout">
    <p:spTree>
      <p:nvGrpSpPr>
        <p:cNvPr id="1" name=""/>
        <p:cNvGrpSpPr/>
        <p:nvPr/>
      </p:nvGrpSpPr>
      <p:grpSpPr>
        <a:xfrm>
          <a:off x="0" y="0"/>
          <a:ext cx="0" cy="0"/>
          <a:chOff x="0" y="0"/>
          <a:chExt cx="0" cy="0"/>
        </a:xfrm>
      </p:grpSpPr>
      <p:sp>
        <p:nvSpPr>
          <p:cNvPr id="8" name="Rectangle 7"/>
          <p:cNvSpPr/>
          <p:nvPr userDrawn="1"/>
        </p:nvSpPr>
        <p:spPr>
          <a:xfrm>
            <a:off x="0" y="1079999"/>
            <a:ext cx="9144001" cy="5400001"/>
          </a:xfrm>
          <a:prstGeom prst="rect">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t"/>
          <a:lstStyle/>
          <a:p>
            <a:pPr algn="ctr">
              <a:spcAft>
                <a:spcPts val="600"/>
              </a:spcAft>
            </a:pPr>
            <a:endParaRPr lang="en-US" dirty="0" smtClean="0"/>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390B0C2-E471-4915-9482-EF7640BF7A20}" type="datetime1">
              <a:rPr lang="en-US" smtClean="0"/>
              <a:t>8/30/2019</a:t>
            </a:fld>
            <a:endParaRPr lang="en-GB" dirty="0"/>
          </a:p>
        </p:txBody>
      </p:sp>
      <p:sp>
        <p:nvSpPr>
          <p:cNvPr id="4" name="Footer Placeholder 3"/>
          <p:cNvSpPr>
            <a:spLocks noGrp="1"/>
          </p:cNvSpPr>
          <p:nvPr>
            <p:ph type="ftr" sz="quarter" idx="11"/>
          </p:nvPr>
        </p:nvSpPr>
        <p:spPr>
          <a:xfrm>
            <a:off x="0" y="6480000"/>
            <a:ext cx="9144000" cy="378000"/>
          </a:xfrm>
        </p:spPr>
        <p:txBody>
          <a:bodyPr/>
          <a:lstStyle>
            <a:lvl1pPr algn="ctr">
              <a:defRPr lang="en-GB"/>
            </a:lvl1pPr>
          </a:lstStyle>
          <a:p>
            <a:endParaRPr lang="en-GB"/>
          </a:p>
        </p:txBody>
      </p:sp>
      <p:sp>
        <p:nvSpPr>
          <p:cNvPr id="5" name="Slide Number Placeholder 4"/>
          <p:cNvSpPr>
            <a:spLocks noGrp="1"/>
          </p:cNvSpPr>
          <p:nvPr>
            <p:ph type="sldNum" sz="quarter" idx="12"/>
          </p:nvPr>
        </p:nvSpPr>
        <p:spPr/>
        <p:txBody>
          <a:bodyPr/>
          <a:lstStyle/>
          <a:p>
            <a:fld id="{71F9F866-B438-9445-8D9F-1F8FF6608833}" type="slidenum">
              <a:rPr lang="en-GB" smtClean="0"/>
              <a:pPr/>
              <a:t>‹#›</a:t>
            </a:fld>
            <a:endParaRPr lang="en-GB" dirty="0"/>
          </a:p>
        </p:txBody>
      </p:sp>
      <p:sp>
        <p:nvSpPr>
          <p:cNvPr id="6" name="Round Same Side Corner Rectangle 5"/>
          <p:cNvSpPr/>
          <p:nvPr userDrawn="1"/>
        </p:nvSpPr>
        <p:spPr>
          <a:xfrm>
            <a:off x="358774" y="1411899"/>
            <a:ext cx="2879724" cy="5068102"/>
          </a:xfrm>
          <a:prstGeom prst="round2SameRect">
            <a:avLst>
              <a:gd name="adj1" fmla="val 5071"/>
              <a:gd name="adj2" fmla="val 0"/>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t"/>
          <a:lstStyle/>
          <a:p>
            <a:pPr algn="ctr">
              <a:spcAft>
                <a:spcPts val="600"/>
              </a:spcAft>
            </a:pPr>
            <a:endParaRPr lang="en-US" dirty="0" smtClean="0"/>
          </a:p>
        </p:txBody>
      </p:sp>
      <p:sp>
        <p:nvSpPr>
          <p:cNvPr id="10"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4"/>
          </p:nvPr>
        </p:nvSpPr>
        <p:spPr>
          <a:xfrm>
            <a:off x="3598861" y="1411899"/>
            <a:ext cx="4680706" cy="1111877"/>
          </a:xfrm>
          <a:prstGeom prst="roundRect">
            <a:avLst/>
          </a:prstGeom>
        </p:spPr>
        <p:txBody>
          <a:bodyPr/>
          <a:lstStyle/>
          <a:p>
            <a:pPr lvl="0"/>
            <a:r>
              <a:rPr lang="en-US" noProof="0" smtClean="0"/>
              <a:t>Click icon to add picture</a:t>
            </a:r>
            <a:endParaRPr lang="en-GB" noProof="0" dirty="0"/>
          </a:p>
        </p:txBody>
      </p:sp>
      <p:sp>
        <p:nvSpPr>
          <p:cNvPr id="58" name="Text Placeholder 6"/>
          <p:cNvSpPr>
            <a:spLocks noGrp="1"/>
          </p:cNvSpPr>
          <p:nvPr>
            <p:ph type="body" sz="quarter" idx="15"/>
          </p:nvPr>
        </p:nvSpPr>
        <p:spPr>
          <a:xfrm>
            <a:off x="3598860" y="2879725"/>
            <a:ext cx="4680709" cy="3240275"/>
          </a:xfrm>
          <a:prstGeom prst="roundRect">
            <a:avLst>
              <a:gd name="adj" fmla="val 5995"/>
            </a:avLst>
          </a:prstGeom>
          <a:solidFill>
            <a:schemeClr val="bg1"/>
          </a:solidFill>
          <a:ln>
            <a:noFill/>
          </a:ln>
        </p:spPr>
        <p:txBody>
          <a:bodyPr lIns="36000" tIns="36000" rIns="36000" bIns="36000">
            <a:noAutofit/>
          </a:bodyPr>
          <a:lstStyle>
            <a:lvl1pPr marL="0" marR="0" indent="0" algn="l" defTabSz="914400" rtl="0" eaLnBrk="0" fontAlgn="base" latinLnBrk="0" hangingPunct="0">
              <a:lnSpc>
                <a:spcPct val="100000"/>
              </a:lnSpc>
              <a:spcBef>
                <a:spcPts val="0"/>
              </a:spcBef>
              <a:spcAft>
                <a:spcPts val="1200"/>
              </a:spcAft>
              <a:buClrTx/>
              <a:buSzTx/>
              <a:buFontTx/>
              <a:buNone/>
              <a:tabLst/>
              <a:defRPr sz="2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solidFill>
                  <a:schemeClr val="tx1"/>
                </a:solidFill>
                <a:latin typeface="Franklin Gothic Book"/>
                <a:ea typeface="Franklin Gothic Book"/>
                <a:cs typeface="Franklin Gothic Book"/>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solidFill>
                  <a:schemeClr val="tx1"/>
                </a:solidFill>
                <a:latin typeface="Franklin Gothic Book"/>
                <a:ea typeface="Franklin Gothic Book"/>
                <a:cs typeface="Franklin Gothic Book"/>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atin typeface="Franklin Gothic Book"/>
                <a:ea typeface="Franklin Gothic Book"/>
                <a:cs typeface="Franklin Gothic Book"/>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smtClean="0">
                <a:ln>
                  <a:noFill/>
                </a:ln>
                <a:solidFill>
                  <a:srgbClr val="58595B"/>
                </a:solidFill>
                <a:effectLst/>
                <a:uLnTx/>
                <a:uFillTx/>
                <a:latin typeface="Arial" pitchFamily="34" charset="0"/>
                <a:ea typeface="ＭＳ Ｐゴシック" charset="0"/>
                <a:cs typeface="Arial" pitchFamily="34" charset="0"/>
              </a:rPr>
              <a:t>Click to edit Master text styles</a:t>
            </a:r>
          </a:p>
          <a:p>
            <a:pPr marL="0" marR="0" lvl="1"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smtClean="0">
                <a:ln>
                  <a:noFill/>
                </a:ln>
                <a:solidFill>
                  <a:srgbClr val="58595B"/>
                </a:solidFill>
                <a:effectLst/>
                <a:uLnTx/>
                <a:uFillTx/>
                <a:latin typeface="Arial" pitchFamily="34" charset="0"/>
                <a:ea typeface="ＭＳ Ｐゴシック" charset="0"/>
                <a:cs typeface="Arial" pitchFamily="34" charset="0"/>
              </a:rPr>
              <a:t>Second level</a:t>
            </a:r>
          </a:p>
          <a:p>
            <a:pPr marL="0" marR="0" lvl="2"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smtClean="0">
                <a:ln>
                  <a:noFill/>
                </a:ln>
                <a:solidFill>
                  <a:srgbClr val="58595B"/>
                </a:solidFill>
                <a:effectLst/>
                <a:uLnTx/>
                <a:uFillTx/>
                <a:latin typeface="Arial" pitchFamily="34" charset="0"/>
                <a:ea typeface="ＭＳ Ｐゴシック" charset="0"/>
                <a:cs typeface="Arial" pitchFamily="34" charset="0"/>
              </a:rPr>
              <a:t>Third level</a:t>
            </a:r>
          </a:p>
          <a:p>
            <a:pPr marL="0" marR="0" lvl="3"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smtClean="0">
                <a:ln>
                  <a:noFill/>
                </a:ln>
                <a:solidFill>
                  <a:srgbClr val="58595B"/>
                </a:solidFill>
                <a:effectLst/>
                <a:uLnTx/>
                <a:uFillTx/>
                <a:latin typeface="Arial" pitchFamily="34" charset="0"/>
                <a:ea typeface="ＭＳ Ｐゴシック" charset="0"/>
                <a:cs typeface="Arial" pitchFamily="34" charset="0"/>
              </a:rPr>
              <a:t>Fourth level</a:t>
            </a:r>
          </a:p>
        </p:txBody>
      </p:sp>
    </p:spTree>
    <p:extLst>
      <p:ext uri="{BB962C8B-B14F-4D97-AF65-F5344CB8AC3E}">
        <p14:creationId xmlns:p14="http://schemas.microsoft.com/office/powerpoint/2010/main" val="4101327516"/>
      </p:ext>
    </p:extLst>
  </p:cSld>
  <p:clrMapOvr>
    <a:masterClrMapping/>
  </p:clrMapOvr>
  <p:timing>
    <p:tnLst>
      <p:par>
        <p:cTn id="1" dur="indefinite" restart="never" nodeType="tmRoot"/>
      </p:par>
    </p:tnLst>
  </p:timing>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11_Custom Layout">
    <p:spTree>
      <p:nvGrpSpPr>
        <p:cNvPr id="1" name=""/>
        <p:cNvGrpSpPr/>
        <p:nvPr/>
      </p:nvGrpSpPr>
      <p:grpSpPr>
        <a:xfrm>
          <a:off x="0" y="0"/>
          <a:ext cx="0" cy="0"/>
          <a:chOff x="0" y="0"/>
          <a:chExt cx="0" cy="0"/>
        </a:xfrm>
      </p:grpSpPr>
      <p:sp>
        <p:nvSpPr>
          <p:cNvPr id="8" name="Rectangle 7"/>
          <p:cNvSpPr/>
          <p:nvPr userDrawn="1"/>
        </p:nvSpPr>
        <p:spPr>
          <a:xfrm>
            <a:off x="0" y="1079999"/>
            <a:ext cx="9144001" cy="5400001"/>
          </a:xfrm>
          <a:prstGeom prst="rect">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t"/>
          <a:lstStyle/>
          <a:p>
            <a:pPr algn="ctr">
              <a:spcAft>
                <a:spcPts val="600"/>
              </a:spcAft>
            </a:pPr>
            <a:endParaRPr lang="en-US" dirty="0" smtClean="0"/>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AF36A58-8B2A-4BE4-8B2E-BE49B4349AD1}" type="datetime1">
              <a:rPr lang="en-US" smtClean="0"/>
              <a:t>8/30/2019</a:t>
            </a:fld>
            <a:endParaRPr lang="en-GB" dirty="0"/>
          </a:p>
        </p:txBody>
      </p:sp>
      <p:sp>
        <p:nvSpPr>
          <p:cNvPr id="4" name="Footer Placeholder 3"/>
          <p:cNvSpPr>
            <a:spLocks noGrp="1"/>
          </p:cNvSpPr>
          <p:nvPr>
            <p:ph type="ftr" sz="quarter" idx="11"/>
          </p:nvPr>
        </p:nvSpPr>
        <p:spPr>
          <a:xfrm>
            <a:off x="0" y="6480000"/>
            <a:ext cx="9144000" cy="378000"/>
          </a:xfrm>
        </p:spPr>
        <p:txBody>
          <a:bodyPr/>
          <a:lstStyle>
            <a:lvl1pPr algn="ctr">
              <a:defRPr lang="en-GB"/>
            </a:lvl1pPr>
          </a:lstStyle>
          <a:p>
            <a:endParaRPr lang="en-GB"/>
          </a:p>
        </p:txBody>
      </p:sp>
      <p:sp>
        <p:nvSpPr>
          <p:cNvPr id="5" name="Slide Number Placeholder 4"/>
          <p:cNvSpPr>
            <a:spLocks noGrp="1"/>
          </p:cNvSpPr>
          <p:nvPr>
            <p:ph type="sldNum" sz="quarter" idx="12"/>
          </p:nvPr>
        </p:nvSpPr>
        <p:spPr/>
        <p:txBody>
          <a:bodyPr/>
          <a:lstStyle/>
          <a:p>
            <a:fld id="{71F9F866-B438-9445-8D9F-1F8FF6608833}" type="slidenum">
              <a:rPr lang="en-GB" smtClean="0"/>
              <a:pPr/>
              <a:t>‹#›</a:t>
            </a:fld>
            <a:endParaRPr lang="en-GB" dirty="0"/>
          </a:p>
        </p:txBody>
      </p:sp>
      <p:sp>
        <p:nvSpPr>
          <p:cNvPr id="6" name="Round Same Side Corner Rectangle 5"/>
          <p:cNvSpPr/>
          <p:nvPr userDrawn="1"/>
        </p:nvSpPr>
        <p:spPr>
          <a:xfrm>
            <a:off x="358774" y="1439863"/>
            <a:ext cx="2879724" cy="5040138"/>
          </a:xfrm>
          <a:prstGeom prst="round2SameRect">
            <a:avLst>
              <a:gd name="adj1" fmla="val 5071"/>
              <a:gd name="adj2" fmla="val 0"/>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t"/>
          <a:lstStyle/>
          <a:p>
            <a:pPr algn="ctr">
              <a:spcAft>
                <a:spcPts val="600"/>
              </a:spcAft>
            </a:pPr>
            <a:endParaRPr lang="en-US" dirty="0" smtClean="0"/>
          </a:p>
        </p:txBody>
      </p:sp>
      <p:sp>
        <p:nvSpPr>
          <p:cNvPr id="10"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4"/>
          </p:nvPr>
        </p:nvSpPr>
        <p:spPr>
          <a:xfrm>
            <a:off x="3598860" y="5400000"/>
            <a:ext cx="4717259" cy="1080000"/>
          </a:xfrm>
          <a:prstGeom prst="round2SameRect">
            <a:avLst/>
          </a:prstGeom>
        </p:spPr>
        <p:txBody>
          <a:bodyPr/>
          <a:lstStyle/>
          <a:p>
            <a:pPr lvl="0"/>
            <a:r>
              <a:rPr lang="en-US" noProof="0" smtClean="0"/>
              <a:t>Click icon to add picture</a:t>
            </a:r>
            <a:endParaRPr lang="en-GB" noProof="0" dirty="0"/>
          </a:p>
        </p:txBody>
      </p:sp>
      <p:sp>
        <p:nvSpPr>
          <p:cNvPr id="58" name="Text Placeholder 6"/>
          <p:cNvSpPr>
            <a:spLocks noGrp="1"/>
          </p:cNvSpPr>
          <p:nvPr>
            <p:ph type="body" sz="quarter" idx="15"/>
          </p:nvPr>
        </p:nvSpPr>
        <p:spPr>
          <a:xfrm>
            <a:off x="3598861" y="1439863"/>
            <a:ext cx="2159000" cy="3600450"/>
          </a:xfrm>
          <a:prstGeom prst="roundRect">
            <a:avLst>
              <a:gd name="adj" fmla="val 5995"/>
            </a:avLst>
          </a:prstGeom>
          <a:solidFill>
            <a:schemeClr val="bg1"/>
          </a:solidFill>
          <a:ln>
            <a:noFill/>
          </a:ln>
        </p:spPr>
        <p:txBody>
          <a:bodyPr lIns="36000" tIns="36000" rIns="36000" bIns="36000">
            <a:noAutofit/>
          </a:bodyPr>
          <a:lstStyle>
            <a:lvl1pPr marL="0" marR="0" indent="0" algn="l" defTabSz="914400" rtl="0" eaLnBrk="0" fontAlgn="base" latinLnBrk="0" hangingPunct="0">
              <a:lnSpc>
                <a:spcPct val="100000"/>
              </a:lnSpc>
              <a:spcBef>
                <a:spcPts val="0"/>
              </a:spcBef>
              <a:spcAft>
                <a:spcPts val="1200"/>
              </a:spcAft>
              <a:buClrTx/>
              <a:buSzTx/>
              <a:buFontTx/>
              <a:buNone/>
              <a:tabLst/>
              <a:defRPr sz="2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solidFill>
                  <a:schemeClr val="tx1"/>
                </a:solidFill>
                <a:latin typeface="Franklin Gothic Book"/>
                <a:ea typeface="Franklin Gothic Book"/>
                <a:cs typeface="Franklin Gothic Book"/>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solidFill>
                  <a:schemeClr val="tx1"/>
                </a:solidFill>
                <a:latin typeface="Franklin Gothic Book"/>
                <a:ea typeface="Franklin Gothic Book"/>
                <a:cs typeface="Franklin Gothic Book"/>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atin typeface="Franklin Gothic Book"/>
                <a:ea typeface="Franklin Gothic Book"/>
                <a:cs typeface="Franklin Gothic Book"/>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smtClean="0">
                <a:ln>
                  <a:noFill/>
                </a:ln>
                <a:solidFill>
                  <a:srgbClr val="58595B"/>
                </a:solidFill>
                <a:effectLst/>
                <a:uLnTx/>
                <a:uFillTx/>
                <a:latin typeface="Arial" pitchFamily="34" charset="0"/>
                <a:ea typeface="ＭＳ Ｐゴシック" charset="0"/>
                <a:cs typeface="Arial" pitchFamily="34" charset="0"/>
              </a:rPr>
              <a:t>Click to edit Master text styles</a:t>
            </a:r>
          </a:p>
          <a:p>
            <a:pPr marL="0" marR="0" lvl="1"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smtClean="0">
                <a:ln>
                  <a:noFill/>
                </a:ln>
                <a:solidFill>
                  <a:srgbClr val="58595B"/>
                </a:solidFill>
                <a:effectLst/>
                <a:uLnTx/>
                <a:uFillTx/>
                <a:latin typeface="Arial" pitchFamily="34" charset="0"/>
                <a:ea typeface="ＭＳ Ｐゴシック" charset="0"/>
                <a:cs typeface="Arial" pitchFamily="34" charset="0"/>
              </a:rPr>
              <a:t>Second level</a:t>
            </a:r>
          </a:p>
          <a:p>
            <a:pPr marL="0" marR="0" lvl="2"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smtClean="0">
                <a:ln>
                  <a:noFill/>
                </a:ln>
                <a:solidFill>
                  <a:srgbClr val="58595B"/>
                </a:solidFill>
                <a:effectLst/>
                <a:uLnTx/>
                <a:uFillTx/>
                <a:latin typeface="Arial" pitchFamily="34" charset="0"/>
                <a:ea typeface="ＭＳ Ｐゴシック" charset="0"/>
                <a:cs typeface="Arial" pitchFamily="34" charset="0"/>
              </a:rPr>
              <a:t>Third level</a:t>
            </a:r>
          </a:p>
          <a:p>
            <a:pPr marL="0" marR="0" lvl="3"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smtClean="0">
                <a:ln>
                  <a:noFill/>
                </a:ln>
                <a:solidFill>
                  <a:srgbClr val="58595B"/>
                </a:solidFill>
                <a:effectLst/>
                <a:uLnTx/>
                <a:uFillTx/>
                <a:latin typeface="Arial" pitchFamily="34" charset="0"/>
                <a:ea typeface="ＭＳ Ｐゴシック" charset="0"/>
                <a:cs typeface="Arial" pitchFamily="34" charset="0"/>
              </a:rPr>
              <a:t>Fourth level</a:t>
            </a:r>
          </a:p>
        </p:txBody>
      </p:sp>
      <p:sp>
        <p:nvSpPr>
          <p:cNvPr id="59" name="Text Placeholder 6"/>
          <p:cNvSpPr>
            <a:spLocks noGrp="1"/>
          </p:cNvSpPr>
          <p:nvPr>
            <p:ph type="body" sz="quarter" idx="16"/>
          </p:nvPr>
        </p:nvSpPr>
        <p:spPr>
          <a:xfrm>
            <a:off x="6118224" y="1439863"/>
            <a:ext cx="2197896" cy="3600450"/>
          </a:xfrm>
          <a:prstGeom prst="roundRect">
            <a:avLst>
              <a:gd name="adj" fmla="val 5995"/>
            </a:avLst>
          </a:prstGeom>
          <a:solidFill>
            <a:schemeClr val="bg1"/>
          </a:solidFill>
          <a:ln>
            <a:noFill/>
          </a:ln>
        </p:spPr>
        <p:txBody>
          <a:bodyPr lIns="36000" tIns="36000" rIns="36000" bIns="36000">
            <a:noAutofit/>
          </a:bodyPr>
          <a:lstStyle>
            <a:lvl1pPr marL="0" marR="0" indent="0" algn="l" defTabSz="914400" rtl="0" eaLnBrk="0" fontAlgn="base" latinLnBrk="0" hangingPunct="0">
              <a:lnSpc>
                <a:spcPct val="100000"/>
              </a:lnSpc>
              <a:spcBef>
                <a:spcPts val="0"/>
              </a:spcBef>
              <a:spcAft>
                <a:spcPts val="1200"/>
              </a:spcAft>
              <a:buClrTx/>
              <a:buSzTx/>
              <a:buFontTx/>
              <a:buNone/>
              <a:tabLst/>
              <a:defRPr sz="2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solidFill>
                  <a:schemeClr val="tx1"/>
                </a:solidFill>
                <a:latin typeface="Franklin Gothic Book"/>
                <a:ea typeface="Franklin Gothic Book"/>
                <a:cs typeface="Franklin Gothic Book"/>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solidFill>
                  <a:schemeClr val="tx1"/>
                </a:solidFill>
                <a:latin typeface="Franklin Gothic Book"/>
                <a:ea typeface="Franklin Gothic Book"/>
                <a:cs typeface="Franklin Gothic Book"/>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atin typeface="Franklin Gothic Book"/>
                <a:ea typeface="Franklin Gothic Book"/>
                <a:cs typeface="Franklin Gothic Book"/>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smtClean="0">
                <a:ln>
                  <a:noFill/>
                </a:ln>
                <a:solidFill>
                  <a:srgbClr val="58595B"/>
                </a:solidFill>
                <a:effectLst/>
                <a:uLnTx/>
                <a:uFillTx/>
                <a:latin typeface="Arial" pitchFamily="34" charset="0"/>
                <a:ea typeface="ＭＳ Ｐゴシック" charset="0"/>
                <a:cs typeface="Arial" pitchFamily="34" charset="0"/>
              </a:rPr>
              <a:t>Click to edit Master text styles</a:t>
            </a:r>
          </a:p>
          <a:p>
            <a:pPr marL="0" marR="0" lvl="1"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smtClean="0">
                <a:ln>
                  <a:noFill/>
                </a:ln>
                <a:solidFill>
                  <a:srgbClr val="58595B"/>
                </a:solidFill>
                <a:effectLst/>
                <a:uLnTx/>
                <a:uFillTx/>
                <a:latin typeface="Arial" pitchFamily="34" charset="0"/>
                <a:ea typeface="ＭＳ Ｐゴシック" charset="0"/>
                <a:cs typeface="Arial" pitchFamily="34" charset="0"/>
              </a:rPr>
              <a:t>Second level</a:t>
            </a:r>
          </a:p>
          <a:p>
            <a:pPr marL="0" marR="0" lvl="2"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smtClean="0">
                <a:ln>
                  <a:noFill/>
                </a:ln>
                <a:solidFill>
                  <a:srgbClr val="58595B"/>
                </a:solidFill>
                <a:effectLst/>
                <a:uLnTx/>
                <a:uFillTx/>
                <a:latin typeface="Arial" pitchFamily="34" charset="0"/>
                <a:ea typeface="ＭＳ Ｐゴシック" charset="0"/>
                <a:cs typeface="Arial" pitchFamily="34" charset="0"/>
              </a:rPr>
              <a:t>Third level</a:t>
            </a:r>
          </a:p>
          <a:p>
            <a:pPr marL="0" marR="0" lvl="3"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smtClean="0">
                <a:ln>
                  <a:noFill/>
                </a:ln>
                <a:solidFill>
                  <a:srgbClr val="58595B"/>
                </a:solidFill>
                <a:effectLst/>
                <a:uLnTx/>
                <a:uFillTx/>
                <a:latin typeface="Arial" pitchFamily="34" charset="0"/>
                <a:ea typeface="ＭＳ Ｐゴシック" charset="0"/>
                <a:cs typeface="Arial" pitchFamily="34" charset="0"/>
              </a:rPr>
              <a:t>Fourth level</a:t>
            </a:r>
          </a:p>
        </p:txBody>
      </p:sp>
    </p:spTree>
    <p:extLst>
      <p:ext uri="{BB962C8B-B14F-4D97-AF65-F5344CB8AC3E}">
        <p14:creationId xmlns:p14="http://schemas.microsoft.com/office/powerpoint/2010/main" val="603055044"/>
      </p:ext>
    </p:extLst>
  </p:cSld>
  <p:clrMapOvr>
    <a:masterClrMapping/>
  </p:clrMapOvr>
  <p:timing>
    <p:tnLst>
      <p:par>
        <p:cTn id="1" dur="indefinite" restart="never" nodeType="tmRoot"/>
      </p:par>
    </p:tnLst>
  </p:timing>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12_Custom Layout">
    <p:spTree>
      <p:nvGrpSpPr>
        <p:cNvPr id="1" name=""/>
        <p:cNvGrpSpPr/>
        <p:nvPr/>
      </p:nvGrpSpPr>
      <p:grpSpPr>
        <a:xfrm>
          <a:off x="0" y="0"/>
          <a:ext cx="0" cy="0"/>
          <a:chOff x="0" y="0"/>
          <a:chExt cx="0" cy="0"/>
        </a:xfrm>
      </p:grpSpPr>
      <p:sp>
        <p:nvSpPr>
          <p:cNvPr id="10" name="Rectangle 9"/>
          <p:cNvSpPr/>
          <p:nvPr userDrawn="1"/>
        </p:nvSpPr>
        <p:spPr>
          <a:xfrm>
            <a:off x="0" y="1800224"/>
            <a:ext cx="9144001" cy="4679775"/>
          </a:xfrm>
          <a:prstGeom prst="rect">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t"/>
          <a:lstStyle/>
          <a:p>
            <a:pPr algn="ctr">
              <a:spcAft>
                <a:spcPts val="600"/>
              </a:spcAft>
            </a:pPr>
            <a:endParaRPr lang="en-US" dirty="0" smtClean="0"/>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60EE489-5B25-4013-B42F-1DC5CE2661A0}" type="datetime1">
              <a:rPr lang="en-US" smtClean="0"/>
              <a:t>8/30/2019</a:t>
            </a:fld>
            <a:endParaRPr lang="en-GB" dirty="0"/>
          </a:p>
        </p:txBody>
      </p:sp>
      <p:sp>
        <p:nvSpPr>
          <p:cNvPr id="4" name="Footer Placeholder 3"/>
          <p:cNvSpPr>
            <a:spLocks noGrp="1"/>
          </p:cNvSpPr>
          <p:nvPr>
            <p:ph type="ftr" sz="quarter" idx="11"/>
          </p:nvPr>
        </p:nvSpPr>
        <p:spPr>
          <a:xfrm>
            <a:off x="0" y="6480000"/>
            <a:ext cx="9144000" cy="378000"/>
          </a:xfrm>
        </p:spPr>
        <p:txBody>
          <a:bodyPr/>
          <a:lstStyle>
            <a:lvl1pPr algn="ctr">
              <a:defRPr lang="en-GB"/>
            </a:lvl1pPr>
          </a:lstStyle>
          <a:p>
            <a:endParaRPr lang="en-GB"/>
          </a:p>
        </p:txBody>
      </p:sp>
      <p:sp>
        <p:nvSpPr>
          <p:cNvPr id="5" name="Slide Number Placeholder 4"/>
          <p:cNvSpPr>
            <a:spLocks noGrp="1"/>
          </p:cNvSpPr>
          <p:nvPr>
            <p:ph type="sldNum" sz="quarter" idx="12"/>
          </p:nvPr>
        </p:nvSpPr>
        <p:spPr/>
        <p:txBody>
          <a:bodyPr/>
          <a:lstStyle/>
          <a:p>
            <a:fld id="{71F9F866-B438-9445-8D9F-1F8FF6608833}" type="slidenum">
              <a:rPr lang="en-GB" smtClean="0"/>
              <a:pPr/>
              <a:t>‹#›</a:t>
            </a:fld>
            <a:endParaRPr lang="en-GB" dirty="0"/>
          </a:p>
        </p:txBody>
      </p:sp>
      <p:sp>
        <p:nvSpPr>
          <p:cNvPr id="7" name="Oval 6"/>
          <p:cNvSpPr/>
          <p:nvPr userDrawn="1"/>
        </p:nvSpPr>
        <p:spPr>
          <a:xfrm>
            <a:off x="720725" y="2158844"/>
            <a:ext cx="1800225" cy="1800225"/>
          </a:xfrm>
          <a:prstGeom prst="ellipse">
            <a:avLst/>
          </a:prstGeom>
          <a:solidFill>
            <a:schemeClr val="bg1"/>
          </a:solidFill>
          <a:ln w="3175" cmpd="sng">
            <a:noFill/>
          </a:ln>
          <a:effectLst/>
        </p:spPr>
        <p:style>
          <a:lnRef idx="1">
            <a:schemeClr val="accent1"/>
          </a:lnRef>
          <a:fillRef idx="3">
            <a:schemeClr val="accent1"/>
          </a:fillRef>
          <a:effectRef idx="2">
            <a:schemeClr val="accent1"/>
          </a:effectRef>
          <a:fontRef idx="minor">
            <a:schemeClr val="lt1"/>
          </a:fontRef>
        </p:style>
        <p:txBody>
          <a:bodyPr lIns="36000" tIns="36000" rIns="36000" bIns="36000" rtlCol="0" anchor="t"/>
          <a:lstStyle/>
          <a:p>
            <a:pPr>
              <a:spcAft>
                <a:spcPts val="600"/>
              </a:spcAft>
            </a:pPr>
            <a:r>
              <a:rPr lang="en-GB" sz="1300" dirty="0">
                <a:latin typeface="Franklin Gothic Book"/>
                <a:cs typeface="Franklin Gothic Book"/>
              </a:rPr>
              <a:t>Project </a:t>
            </a:r>
            <a:r>
              <a:rPr lang="en-GB" sz="1300" dirty="0" smtClean="0">
                <a:latin typeface="Franklin Gothic Book"/>
                <a:cs typeface="Franklin Gothic Book"/>
              </a:rPr>
              <a:t>Summary</a:t>
            </a:r>
            <a:endParaRPr lang="en-GB" sz="1300" dirty="0">
              <a:latin typeface="Franklin Gothic Book"/>
              <a:cs typeface="Franklin Gothic Book"/>
            </a:endParaRPr>
          </a:p>
        </p:txBody>
      </p:sp>
      <p:sp>
        <p:nvSpPr>
          <p:cNvPr id="8" name="Rounded Rectangle 7"/>
          <p:cNvSpPr/>
          <p:nvPr userDrawn="1"/>
        </p:nvSpPr>
        <p:spPr>
          <a:xfrm>
            <a:off x="720725" y="4319775"/>
            <a:ext cx="1800225" cy="1800225"/>
          </a:xfrm>
          <a:prstGeom prst="roundRect">
            <a:avLst>
              <a:gd name="adj" fmla="val 7738"/>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rtlCol="0" anchor="t"/>
          <a:lstStyle/>
          <a:p>
            <a:pPr algn="ctr">
              <a:spcAft>
                <a:spcPts val="600"/>
              </a:spcAft>
            </a:pPr>
            <a:endParaRPr lang="en-US" dirty="0" smtClean="0"/>
          </a:p>
        </p:txBody>
      </p:sp>
      <p:sp>
        <p:nvSpPr>
          <p:cNvPr id="9" name="Round Same Side Corner Rectangle 8"/>
          <p:cNvSpPr/>
          <p:nvPr userDrawn="1"/>
        </p:nvSpPr>
        <p:spPr>
          <a:xfrm>
            <a:off x="5038724" y="2158844"/>
            <a:ext cx="3600845" cy="4311806"/>
          </a:xfrm>
          <a:prstGeom prst="round2SameRect">
            <a:avLst>
              <a:gd name="adj1" fmla="val 3720"/>
              <a:gd name="adj2" fmla="val 0"/>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rtlCol="0" anchor="t"/>
          <a:lstStyle/>
          <a:p>
            <a:pPr algn="ctr">
              <a:spcAft>
                <a:spcPts val="600"/>
              </a:spcAft>
            </a:pPr>
            <a:endParaRPr lang="en-US" dirty="0" smtClean="0"/>
          </a:p>
        </p:txBody>
      </p:sp>
      <p:sp>
        <p:nvSpPr>
          <p:cNvPr id="12"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4"/>
          </p:nvPr>
        </p:nvSpPr>
        <p:spPr>
          <a:xfrm>
            <a:off x="2878135" y="2160588"/>
            <a:ext cx="1800226" cy="4310062"/>
          </a:xfrm>
          <a:prstGeom prst="round2SameRect">
            <a:avLst>
              <a:gd name="adj1" fmla="val 10230"/>
              <a:gd name="adj2" fmla="val 0"/>
            </a:avLst>
          </a:prstGeom>
        </p:spPr>
        <p:txBody>
          <a:bodyPr/>
          <a:lstStyle/>
          <a:p>
            <a:pPr lvl="0"/>
            <a:r>
              <a:rPr lang="en-US" noProof="0" smtClean="0"/>
              <a:t>Click icon to add picture</a:t>
            </a:r>
            <a:endParaRPr lang="en-GB" noProof="0" dirty="0"/>
          </a:p>
        </p:txBody>
      </p:sp>
    </p:spTree>
    <p:extLst>
      <p:ext uri="{BB962C8B-B14F-4D97-AF65-F5344CB8AC3E}">
        <p14:creationId xmlns:p14="http://schemas.microsoft.com/office/powerpoint/2010/main" val="2627588368"/>
      </p:ext>
    </p:extLst>
  </p:cSld>
  <p:clrMapOvr>
    <a:masterClrMapping/>
  </p:clrMapOvr>
  <p:timing>
    <p:tnLst>
      <p:par>
        <p:cTn id="1" dur="indefinite" restart="never" nodeType="tmRoot"/>
      </p:par>
    </p:tnLst>
  </p:timing>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14_Custom Layout">
    <p:spTree>
      <p:nvGrpSpPr>
        <p:cNvPr id="1" name=""/>
        <p:cNvGrpSpPr/>
        <p:nvPr/>
      </p:nvGrpSpPr>
      <p:grpSpPr>
        <a:xfrm>
          <a:off x="0" y="0"/>
          <a:ext cx="0" cy="0"/>
          <a:chOff x="0" y="0"/>
          <a:chExt cx="0" cy="0"/>
        </a:xfrm>
      </p:grpSpPr>
      <p:sp>
        <p:nvSpPr>
          <p:cNvPr id="10" name="Rectangle 9"/>
          <p:cNvSpPr/>
          <p:nvPr userDrawn="1"/>
        </p:nvSpPr>
        <p:spPr>
          <a:xfrm>
            <a:off x="0" y="1800225"/>
            <a:ext cx="9144001" cy="4679775"/>
          </a:xfrm>
          <a:prstGeom prst="rect">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t"/>
          <a:lstStyle/>
          <a:p>
            <a:pPr algn="ctr">
              <a:spcAft>
                <a:spcPts val="600"/>
              </a:spcAft>
            </a:pPr>
            <a:endParaRPr lang="en-US" dirty="0" smtClean="0"/>
          </a:p>
        </p:txBody>
      </p:sp>
      <p:sp>
        <p:nvSpPr>
          <p:cNvPr id="11"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4"/>
          </p:nvPr>
        </p:nvSpPr>
        <p:spPr>
          <a:xfrm>
            <a:off x="720725" y="4319588"/>
            <a:ext cx="3957636" cy="2151062"/>
          </a:xfrm>
          <a:prstGeom prst="round2SameRect">
            <a:avLst>
              <a:gd name="adj1" fmla="val 10230"/>
              <a:gd name="adj2" fmla="val 0"/>
            </a:avLst>
          </a:prstGeom>
        </p:spPr>
        <p:txBody>
          <a:bodyPr/>
          <a:lstStyle/>
          <a:p>
            <a:pPr lvl="0"/>
            <a:r>
              <a:rPr lang="en-US" noProof="0" smtClean="0"/>
              <a:t>Click icon to add picture</a:t>
            </a:r>
            <a:endParaRPr lang="en-GB" noProof="0" dirty="0"/>
          </a:p>
        </p:txBody>
      </p:sp>
      <p:sp>
        <p:nvSpPr>
          <p:cNvPr id="2" name="Title 1"/>
          <p:cNvSpPr>
            <a:spLocks noGrp="1"/>
          </p:cNvSpPr>
          <p:nvPr>
            <p:ph type="title"/>
          </p:nvPr>
        </p:nvSpPr>
        <p:spPr/>
        <p:txBody>
          <a:bodyPr/>
          <a:lstStyle>
            <a:lvl1pPr>
              <a:defRPr>
                <a:latin typeface="Bodoni MT" panose="02070603080606020203" pitchFamily="18" charset="0"/>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3052C1F-11E4-4F1B-982A-F37721273590}" type="datetime1">
              <a:rPr lang="en-US" smtClean="0"/>
              <a:t>8/30/2019</a:t>
            </a:fld>
            <a:endParaRPr lang="en-GB" dirty="0"/>
          </a:p>
        </p:txBody>
      </p:sp>
      <p:sp>
        <p:nvSpPr>
          <p:cNvPr id="4" name="Footer Placeholder 3"/>
          <p:cNvSpPr>
            <a:spLocks noGrp="1"/>
          </p:cNvSpPr>
          <p:nvPr>
            <p:ph type="ftr" sz="quarter" idx="11"/>
          </p:nvPr>
        </p:nvSpPr>
        <p:spPr>
          <a:xfrm>
            <a:off x="0" y="6480000"/>
            <a:ext cx="9144000" cy="378000"/>
          </a:xfrm>
        </p:spPr>
        <p:txBody>
          <a:bodyPr/>
          <a:lstStyle>
            <a:lvl1pPr algn="ctr">
              <a:defRPr lang="en-GB"/>
            </a:lvl1pPr>
          </a:lstStyle>
          <a:p>
            <a:endParaRPr lang="en-GB"/>
          </a:p>
        </p:txBody>
      </p:sp>
      <p:sp>
        <p:nvSpPr>
          <p:cNvPr id="5" name="Slide Number Placeholder 4"/>
          <p:cNvSpPr>
            <a:spLocks noGrp="1"/>
          </p:cNvSpPr>
          <p:nvPr>
            <p:ph type="sldNum" sz="quarter" idx="12"/>
          </p:nvPr>
        </p:nvSpPr>
        <p:spPr/>
        <p:txBody>
          <a:bodyPr/>
          <a:lstStyle/>
          <a:p>
            <a:fld id="{71F9F866-B438-9445-8D9F-1F8FF6608833}" type="slidenum">
              <a:rPr lang="en-GB" smtClean="0"/>
              <a:pPr/>
              <a:t>‹#›</a:t>
            </a:fld>
            <a:endParaRPr lang="en-GB" dirty="0"/>
          </a:p>
        </p:txBody>
      </p:sp>
      <p:sp>
        <p:nvSpPr>
          <p:cNvPr id="7" name="Oval 6"/>
          <p:cNvSpPr/>
          <p:nvPr userDrawn="1"/>
        </p:nvSpPr>
        <p:spPr>
          <a:xfrm>
            <a:off x="720725" y="2158844"/>
            <a:ext cx="1800225" cy="1800225"/>
          </a:xfrm>
          <a:prstGeom prst="ellipse">
            <a:avLst/>
          </a:prstGeom>
          <a:solidFill>
            <a:schemeClr val="bg1"/>
          </a:solidFill>
          <a:ln w="3175" cmpd="sng">
            <a:noFill/>
          </a:ln>
          <a:effectLst/>
        </p:spPr>
        <p:style>
          <a:lnRef idx="1">
            <a:schemeClr val="accent1"/>
          </a:lnRef>
          <a:fillRef idx="3">
            <a:schemeClr val="accent1"/>
          </a:fillRef>
          <a:effectRef idx="2">
            <a:schemeClr val="accent1"/>
          </a:effectRef>
          <a:fontRef idx="minor">
            <a:schemeClr val="lt1"/>
          </a:fontRef>
        </p:style>
        <p:txBody>
          <a:bodyPr lIns="36000" tIns="36000" rIns="36000" bIns="36000" rtlCol="0" anchor="t"/>
          <a:lstStyle/>
          <a:p>
            <a:pPr>
              <a:spcAft>
                <a:spcPts val="600"/>
              </a:spcAft>
            </a:pPr>
            <a:r>
              <a:rPr lang="en-GB" sz="1300" dirty="0">
                <a:latin typeface="Franklin Gothic Book"/>
                <a:cs typeface="Franklin Gothic Book"/>
              </a:rPr>
              <a:t>Project </a:t>
            </a:r>
            <a:r>
              <a:rPr lang="en-GB" sz="1300" dirty="0" smtClean="0">
                <a:latin typeface="Franklin Gothic Book"/>
                <a:cs typeface="Franklin Gothic Book"/>
              </a:rPr>
              <a:t>Summary</a:t>
            </a:r>
            <a:endParaRPr lang="en-GB" sz="1300" dirty="0">
              <a:latin typeface="Franklin Gothic Book"/>
              <a:cs typeface="Franklin Gothic Book"/>
            </a:endParaRPr>
          </a:p>
        </p:txBody>
      </p:sp>
      <p:sp>
        <p:nvSpPr>
          <p:cNvPr id="8" name="Rounded Rectangle 7"/>
          <p:cNvSpPr/>
          <p:nvPr userDrawn="1"/>
        </p:nvSpPr>
        <p:spPr>
          <a:xfrm>
            <a:off x="2878136" y="2158844"/>
            <a:ext cx="1800225" cy="1800225"/>
          </a:xfrm>
          <a:prstGeom prst="roundRect">
            <a:avLst>
              <a:gd name="adj" fmla="val 7738"/>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rtlCol="0" anchor="t"/>
          <a:lstStyle/>
          <a:p>
            <a:pPr algn="ctr">
              <a:spcAft>
                <a:spcPts val="600"/>
              </a:spcAft>
            </a:pPr>
            <a:endParaRPr lang="en-US" dirty="0" smtClean="0"/>
          </a:p>
        </p:txBody>
      </p:sp>
      <p:sp>
        <p:nvSpPr>
          <p:cNvPr id="9" name="Round Same Side Corner Rectangle 8"/>
          <p:cNvSpPr/>
          <p:nvPr userDrawn="1"/>
        </p:nvSpPr>
        <p:spPr>
          <a:xfrm>
            <a:off x="5038724" y="2158844"/>
            <a:ext cx="3600845" cy="4311806"/>
          </a:xfrm>
          <a:prstGeom prst="round2SameRect">
            <a:avLst>
              <a:gd name="adj1" fmla="val 3720"/>
              <a:gd name="adj2" fmla="val 0"/>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rtlCol="0" anchor="t"/>
          <a:lstStyle/>
          <a:p>
            <a:pPr algn="ctr">
              <a:spcAft>
                <a:spcPts val="600"/>
              </a:spcAft>
            </a:pPr>
            <a:endParaRPr lang="en-US" dirty="0" smtClean="0"/>
          </a:p>
        </p:txBody>
      </p:sp>
    </p:spTree>
    <p:extLst>
      <p:ext uri="{BB962C8B-B14F-4D97-AF65-F5344CB8AC3E}">
        <p14:creationId xmlns:p14="http://schemas.microsoft.com/office/powerpoint/2010/main" val="704693264"/>
      </p:ext>
    </p:extLst>
  </p:cSld>
  <p:clrMapOvr>
    <a:masterClrMapping/>
  </p:clrMapOvr>
  <p:timing>
    <p:tnLst>
      <p:par>
        <p:cTn id="1" dur="indefinite" restart="never" nodeType="tmRoot"/>
      </p:par>
    </p:tnLst>
  </p:timing>
</p:sldLayout>
</file>

<file path=ppt/slideLayouts/slideLayout56.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28A4903-129E-4B3B-A4BE-2463944970B3}" type="datetime1">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1CDCA9-3FBB-FB46-A88B-4039AF8346D5}" type="slidenum">
              <a:rPr lang="en-US" smtClean="0"/>
              <a:t>‹#›</a:t>
            </a:fld>
            <a:endParaRPr lang="en-US"/>
          </a:p>
        </p:txBody>
      </p:sp>
    </p:spTree>
    <p:extLst>
      <p:ext uri="{BB962C8B-B14F-4D97-AF65-F5344CB8AC3E}">
        <p14:creationId xmlns:p14="http://schemas.microsoft.com/office/powerpoint/2010/main" val="3266619836"/>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p:cSld name="45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EC46BBE3-98D8-43B7-9759-3A901247589D}" type="datetime1">
              <a:rPr lang="en-US" smtClean="0"/>
              <a:t>8/30/2019</a:t>
            </a:fld>
            <a:endParaRPr lang="en-GB" dirty="0"/>
          </a:p>
        </p:txBody>
      </p:sp>
      <p:sp>
        <p:nvSpPr>
          <p:cNvPr id="4" name="Footer Placeholder 3"/>
          <p:cNvSpPr>
            <a:spLocks noGrp="1"/>
          </p:cNvSpPr>
          <p:nvPr>
            <p:ph type="ftr" sz="quarter" idx="11"/>
            <p:custDataLst>
              <p:tags r:id="rId1"/>
            </p:custDataLst>
          </p:nvPr>
        </p:nvSpPr>
        <p:spPr>
          <a:xfrm>
            <a:off x="0" y="6480000"/>
            <a:ext cx="9144000" cy="378000"/>
          </a:xfrm>
        </p:spPr>
        <p:txBody>
          <a:bodyPr/>
          <a:lstStyle>
            <a:lvl1pPr algn="ctr">
              <a:defRPr lang="en-GB" sz="1000" b="0" i="0" u="none">
                <a:solidFill>
                  <a:srgbClr val="FFFFFF"/>
                </a:solidFill>
                <a:latin typeface="Arial"/>
              </a:defRPr>
            </a:lvl1pPr>
          </a:lstStyle>
          <a:p>
            <a:endParaRPr lang="en-GB" b="1"/>
          </a:p>
        </p:txBody>
      </p:sp>
      <p:sp>
        <p:nvSpPr>
          <p:cNvPr id="5" name="Slide Number Placeholder 4"/>
          <p:cNvSpPr>
            <a:spLocks noGrp="1"/>
          </p:cNvSpPr>
          <p:nvPr>
            <p:ph type="sldNum" sz="quarter" idx="12"/>
          </p:nvPr>
        </p:nvSpPr>
        <p:spPr/>
        <p:txBody>
          <a:bodyPr/>
          <a:lstStyle/>
          <a:p>
            <a:fld id="{71F9F866-B438-9445-8D9F-1F8FF6608833}" type="slidenum">
              <a:rPr lang="en-GB" smtClean="0"/>
              <a:pPr/>
              <a:t>‹#›</a:t>
            </a:fld>
            <a:endParaRPr lang="en-GB" dirty="0"/>
          </a:p>
        </p:txBody>
      </p:sp>
      <p:sp>
        <p:nvSpPr>
          <p:cNvPr id="6" name="Rectangle 5"/>
          <p:cNvSpPr/>
          <p:nvPr userDrawn="1"/>
        </p:nvSpPr>
        <p:spPr>
          <a:xfrm>
            <a:off x="0" y="0"/>
            <a:ext cx="9144000" cy="6858000"/>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7000" dirty="0" smtClean="0">
                <a:latin typeface="Franklin Gothic Book"/>
              </a:rPr>
              <a:t>Simple layouts</a:t>
            </a:r>
            <a:endParaRPr lang="en-US" sz="7000" dirty="0">
              <a:latin typeface="Franklin Gothic Book"/>
            </a:endParaRPr>
          </a:p>
        </p:txBody>
      </p:sp>
      <p:grpSp>
        <p:nvGrpSpPr>
          <p:cNvPr id="7" name="Group 6"/>
          <p:cNvGrpSpPr/>
          <p:nvPr userDrawn="1"/>
        </p:nvGrpSpPr>
        <p:grpSpPr>
          <a:xfrm>
            <a:off x="-903288" y="0"/>
            <a:ext cx="9902857" cy="7638450"/>
            <a:chOff x="-903288" y="0"/>
            <a:chExt cx="9902857" cy="7638450"/>
          </a:xfrm>
        </p:grpSpPr>
        <p:cxnSp>
          <p:nvCxnSpPr>
            <p:cNvPr id="8" name="Straight Connector 7"/>
            <p:cNvCxnSpPr/>
            <p:nvPr userDrawn="1"/>
          </p:nvCxnSpPr>
          <p:spPr bwMode="auto">
            <a:xfrm>
              <a:off x="-903288" y="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userDrawn="1"/>
          </p:nvCxnSpPr>
          <p:spPr bwMode="auto">
            <a:xfrm>
              <a:off x="-903288" y="360363"/>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bwMode="auto">
            <a:xfrm>
              <a:off x="-903288" y="719138"/>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bwMode="auto">
            <a:xfrm>
              <a:off x="-903288" y="10795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userDrawn="1"/>
          </p:nvCxnSpPr>
          <p:spPr bwMode="auto">
            <a:xfrm>
              <a:off x="-903288" y="1439863"/>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userDrawn="1"/>
          </p:nvCxnSpPr>
          <p:spPr bwMode="auto">
            <a:xfrm>
              <a:off x="-903288" y="1800225"/>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userDrawn="1"/>
          </p:nvCxnSpPr>
          <p:spPr bwMode="auto">
            <a:xfrm>
              <a:off x="-903288" y="2160588"/>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userDrawn="1"/>
          </p:nvCxnSpPr>
          <p:spPr bwMode="auto">
            <a:xfrm>
              <a:off x="-903288" y="252095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userDrawn="1"/>
          </p:nvCxnSpPr>
          <p:spPr bwMode="auto">
            <a:xfrm>
              <a:off x="-903288" y="2879725"/>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userDrawn="1"/>
          </p:nvCxnSpPr>
          <p:spPr bwMode="auto">
            <a:xfrm>
              <a:off x="-903288" y="3240088"/>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userDrawn="1"/>
          </p:nvCxnSpPr>
          <p:spPr bwMode="auto">
            <a:xfrm>
              <a:off x="-903288" y="360045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userDrawn="1"/>
          </p:nvCxnSpPr>
          <p:spPr bwMode="auto">
            <a:xfrm>
              <a:off x="-903288" y="3960813"/>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userDrawn="1"/>
          </p:nvCxnSpPr>
          <p:spPr bwMode="auto">
            <a:xfrm>
              <a:off x="-903288" y="4319588"/>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userDrawn="1"/>
          </p:nvCxnSpPr>
          <p:spPr bwMode="auto">
            <a:xfrm>
              <a:off x="-903288" y="467995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userDrawn="1"/>
          </p:nvCxnSpPr>
          <p:spPr bwMode="auto">
            <a:xfrm>
              <a:off x="-903288" y="5040313"/>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userDrawn="1"/>
          </p:nvCxnSpPr>
          <p:spPr bwMode="auto">
            <a:xfrm rot="5400000">
              <a:off x="467915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userDrawn="1"/>
          </p:nvCxnSpPr>
          <p:spPr bwMode="auto">
            <a:xfrm rot="5400000">
              <a:off x="4318792"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userDrawn="1"/>
          </p:nvCxnSpPr>
          <p:spPr bwMode="auto">
            <a:xfrm rot="5400000">
              <a:off x="396001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userDrawn="1"/>
          </p:nvCxnSpPr>
          <p:spPr bwMode="auto">
            <a:xfrm rot="5400000">
              <a:off x="359806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userDrawn="1"/>
          </p:nvCxnSpPr>
          <p:spPr bwMode="auto">
            <a:xfrm rot="5400000">
              <a:off x="3239292"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userDrawn="1"/>
          </p:nvCxnSpPr>
          <p:spPr bwMode="auto">
            <a:xfrm rot="5400000">
              <a:off x="287893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userDrawn="1"/>
          </p:nvCxnSpPr>
          <p:spPr bwMode="auto">
            <a:xfrm rot="5400000">
              <a:off x="251856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userDrawn="1"/>
          </p:nvCxnSpPr>
          <p:spPr bwMode="auto">
            <a:xfrm rot="5400000">
              <a:off x="215820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userDrawn="1"/>
          </p:nvCxnSpPr>
          <p:spPr bwMode="auto">
            <a:xfrm rot="5400000">
              <a:off x="179943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userDrawn="1"/>
          </p:nvCxnSpPr>
          <p:spPr bwMode="auto">
            <a:xfrm rot="5400000">
              <a:off x="143906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userDrawn="1"/>
          </p:nvCxnSpPr>
          <p:spPr bwMode="auto">
            <a:xfrm rot="5400000">
              <a:off x="107870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userDrawn="1"/>
          </p:nvCxnSpPr>
          <p:spPr bwMode="auto">
            <a:xfrm rot="5400000">
              <a:off x="718342"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userDrawn="1"/>
          </p:nvCxnSpPr>
          <p:spPr bwMode="auto">
            <a:xfrm rot="5400000">
              <a:off x="35956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userDrawn="1"/>
          </p:nvCxnSpPr>
          <p:spPr bwMode="auto">
            <a:xfrm rot="5400000">
              <a:off x="-79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userDrawn="1"/>
          </p:nvCxnSpPr>
          <p:spPr bwMode="auto">
            <a:xfrm rot="5400000">
              <a:off x="-361158"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userDrawn="1"/>
          </p:nvCxnSpPr>
          <p:spPr bwMode="auto">
            <a:xfrm rot="5400000">
              <a:off x="6839742"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userDrawn="1"/>
          </p:nvCxnSpPr>
          <p:spPr bwMode="auto">
            <a:xfrm rot="5400000">
              <a:off x="647938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userDrawn="1"/>
          </p:nvCxnSpPr>
          <p:spPr bwMode="auto">
            <a:xfrm rot="5400000">
              <a:off x="611901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userDrawn="1"/>
          </p:nvCxnSpPr>
          <p:spPr bwMode="auto">
            <a:xfrm rot="5400000">
              <a:off x="575865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userDrawn="1"/>
          </p:nvCxnSpPr>
          <p:spPr bwMode="auto">
            <a:xfrm rot="5400000">
              <a:off x="5398292"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userDrawn="1"/>
          </p:nvCxnSpPr>
          <p:spPr bwMode="auto">
            <a:xfrm rot="5400000">
              <a:off x="503951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userDrawn="1"/>
          </p:nvCxnSpPr>
          <p:spPr bwMode="auto">
            <a:xfrm rot="5400000">
              <a:off x="467915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userDrawn="1"/>
          </p:nvCxnSpPr>
          <p:spPr bwMode="auto">
            <a:xfrm rot="5400000">
              <a:off x="720010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userDrawn="1"/>
          </p:nvCxnSpPr>
          <p:spPr bwMode="auto">
            <a:xfrm rot="5400000">
              <a:off x="756046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userDrawn="1"/>
          </p:nvCxnSpPr>
          <p:spPr bwMode="auto">
            <a:xfrm rot="5400000">
              <a:off x="792000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userDrawn="1"/>
          </p:nvCxnSpPr>
          <p:spPr bwMode="auto">
            <a:xfrm rot="5400000">
              <a:off x="828000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userDrawn="1"/>
          </p:nvCxnSpPr>
          <p:spPr bwMode="auto">
            <a:xfrm rot="5400000">
              <a:off x="864000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userDrawn="1"/>
          </p:nvCxnSpPr>
          <p:spPr bwMode="auto">
            <a:xfrm>
              <a:off x="-903288" y="54000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userDrawn="1"/>
          </p:nvCxnSpPr>
          <p:spPr bwMode="auto">
            <a:xfrm>
              <a:off x="-903288" y="57600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userDrawn="1"/>
          </p:nvCxnSpPr>
          <p:spPr bwMode="auto">
            <a:xfrm>
              <a:off x="-903288" y="61200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userDrawn="1"/>
          </p:nvCxnSpPr>
          <p:spPr bwMode="auto">
            <a:xfrm>
              <a:off x="-903288" y="64800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userDrawn="1"/>
          </p:nvCxnSpPr>
          <p:spPr bwMode="auto">
            <a:xfrm>
              <a:off x="-903288" y="68400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687038307"/>
      </p:ext>
    </p:extLst>
  </p:cSld>
  <p:clrMapOvr>
    <a:masterClrMapping/>
  </p:clrMapOvr>
  <p:timing>
    <p:tnLst>
      <p:par>
        <p:cTn id="1" dur="indefinite" restart="never" nodeType="tmRoot"/>
      </p:par>
    </p:tnLst>
  </p:timing>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5_Single column layout">
    <p:spTree>
      <p:nvGrpSpPr>
        <p:cNvPr id="1" name=""/>
        <p:cNvGrpSpPr/>
        <p:nvPr/>
      </p:nvGrpSpPr>
      <p:grpSpPr>
        <a:xfrm>
          <a:off x="0" y="0"/>
          <a:ext cx="0" cy="0"/>
          <a:chOff x="0" y="0"/>
          <a:chExt cx="0" cy="0"/>
        </a:xfrm>
      </p:grpSpPr>
      <p:sp>
        <p:nvSpPr>
          <p:cNvPr id="2" name="Title 1" descr="Ideally your title should fit on one line." title="Slide title"/>
          <p:cNvSpPr>
            <a:spLocks noGrp="1"/>
          </p:cNvSpPr>
          <p:nvPr>
            <p:ph type="title"/>
          </p:nvPr>
        </p:nvSpPr>
        <p:spPr/>
        <p:txBody>
          <a:bodyPr/>
          <a:lstStyle/>
          <a:p>
            <a:r>
              <a:rPr lang="en-GB" dirty="0" smtClean="0"/>
              <a:t>Click to edit Master title style</a:t>
            </a:r>
            <a:endParaRPr lang="en-GB" dirty="0"/>
          </a:p>
        </p:txBody>
      </p:sp>
      <p:cxnSp>
        <p:nvCxnSpPr>
          <p:cNvPr id="166" name="Straight Connector 165"/>
          <p:cNvCxnSpPr/>
          <p:nvPr userDrawn="1"/>
        </p:nvCxnSpPr>
        <p:spPr>
          <a:xfrm>
            <a:off x="-3084" y="1709193"/>
            <a:ext cx="9147084" cy="0"/>
          </a:xfrm>
          <a:prstGeom prst="line">
            <a:avLst/>
          </a:prstGeom>
          <a:ln w="3175">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56"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973A0B4B-3042-4FC1-9B77-727C2AC03EAB}" type="datetime1">
              <a:rPr lang="en-US" smtClean="0"/>
              <a:t>8/30/2019</a:t>
            </a:fld>
            <a:endParaRPr lang="en-GB" dirty="0"/>
          </a:p>
        </p:txBody>
      </p:sp>
      <p:sp>
        <p:nvSpPr>
          <p:cNvPr id="57"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59"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
        <p:nvSpPr>
          <p:cNvPr id="4" name="Text Placeholder 3"/>
          <p:cNvSpPr>
            <a:spLocks noGrp="1"/>
          </p:cNvSpPr>
          <p:nvPr>
            <p:ph type="body" sz="quarter" idx="10"/>
          </p:nvPr>
        </p:nvSpPr>
        <p:spPr>
          <a:xfrm>
            <a:off x="719138" y="1803400"/>
            <a:ext cx="7705725" cy="4321175"/>
          </a:xfrm>
        </p:spPr>
        <p:txBody>
          <a:bodyPr/>
          <a:lstStyle>
            <a:lvl1pPr>
              <a:defRPr sz="1600"/>
            </a:lvl1pPr>
            <a:lvl2pPr>
              <a:defRPr sz="1600"/>
            </a:lvl2pPr>
            <a:lvl3pPr>
              <a:defRPr sz="1600"/>
            </a:lvl3pPr>
            <a:lvl4pPr>
              <a:defRPr sz="1600"/>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Tree>
    <p:extLst>
      <p:ext uri="{BB962C8B-B14F-4D97-AF65-F5344CB8AC3E}">
        <p14:creationId xmlns:p14="http://schemas.microsoft.com/office/powerpoint/2010/main" val="1563903018"/>
      </p:ext>
    </p:extLst>
  </p:cSld>
  <p:clrMapOvr>
    <a:masterClrMapping/>
  </p:clrMapOvr>
  <p:timing>
    <p:tnLst>
      <p:par>
        <p:cTn id="1" dur="indefinite" restart="never" nodeType="tmRoot"/>
      </p:par>
    </p:tnLst>
  </p:timing>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6_Single column layout">
    <p:spTree>
      <p:nvGrpSpPr>
        <p:cNvPr id="1" name=""/>
        <p:cNvGrpSpPr/>
        <p:nvPr/>
      </p:nvGrpSpPr>
      <p:grpSpPr>
        <a:xfrm>
          <a:off x="0" y="0"/>
          <a:ext cx="0" cy="0"/>
          <a:chOff x="0" y="0"/>
          <a:chExt cx="0" cy="0"/>
        </a:xfrm>
      </p:grpSpPr>
      <p:sp>
        <p:nvSpPr>
          <p:cNvPr id="2" name="Title 1" descr="Ideally your title should fit on one line." title="Slide title"/>
          <p:cNvSpPr>
            <a:spLocks noGrp="1"/>
          </p:cNvSpPr>
          <p:nvPr>
            <p:ph type="title"/>
          </p:nvPr>
        </p:nvSpPr>
        <p:spPr/>
        <p:txBody>
          <a:bodyPr/>
          <a:lstStyle/>
          <a:p>
            <a:r>
              <a:rPr lang="en-GB" smtClean="0"/>
              <a:t>Click to edit Master title style</a:t>
            </a:r>
            <a:endParaRPr lang="en-GB" dirty="0"/>
          </a:p>
        </p:txBody>
      </p:sp>
      <p:sp>
        <p:nvSpPr>
          <p:cNvPr id="56"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6D37C69C-27CB-4035-83FE-CCBA47BD826F}" type="datetime1">
              <a:rPr lang="en-US" smtClean="0"/>
              <a:t>8/30/2019</a:t>
            </a:fld>
            <a:endParaRPr lang="en-GB" dirty="0"/>
          </a:p>
        </p:txBody>
      </p:sp>
      <p:sp>
        <p:nvSpPr>
          <p:cNvPr id="57"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59"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
        <p:nvSpPr>
          <p:cNvPr id="4" name="Text Placeholder 3"/>
          <p:cNvSpPr>
            <a:spLocks noGrp="1"/>
          </p:cNvSpPr>
          <p:nvPr>
            <p:ph type="body" sz="quarter" idx="10"/>
          </p:nvPr>
        </p:nvSpPr>
        <p:spPr>
          <a:xfrm>
            <a:off x="720725" y="1446213"/>
            <a:ext cx="7704138" cy="357187"/>
          </a:xfrm>
        </p:spPr>
        <p:txBody>
          <a:bodyPr/>
          <a:lstStyle>
            <a:lvl1pPr>
              <a:defRPr>
                <a:latin typeface="Franklin Gothic Medium" panose="020B0603020102020204" pitchFamily="34" charset="0"/>
              </a:defRPr>
            </a:lvl1pPr>
          </a:lstStyle>
          <a:p>
            <a:pPr lvl="0"/>
            <a:r>
              <a:rPr lang="en-US" dirty="0" smtClean="0"/>
              <a:t>Click to edit Master text styles</a:t>
            </a:r>
          </a:p>
        </p:txBody>
      </p:sp>
      <p:sp>
        <p:nvSpPr>
          <p:cNvPr id="6" name="Text Placeholder 5"/>
          <p:cNvSpPr>
            <a:spLocks noGrp="1"/>
          </p:cNvSpPr>
          <p:nvPr>
            <p:ph type="body" sz="quarter" idx="11"/>
          </p:nvPr>
        </p:nvSpPr>
        <p:spPr>
          <a:xfrm>
            <a:off x="720725" y="2168525"/>
            <a:ext cx="7704138" cy="395605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Tree>
    <p:extLst>
      <p:ext uri="{BB962C8B-B14F-4D97-AF65-F5344CB8AC3E}">
        <p14:creationId xmlns:p14="http://schemas.microsoft.com/office/powerpoint/2010/main" val="221472076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xt + chart - standard">
    <p:spTree>
      <p:nvGrpSpPr>
        <p:cNvPr id="1" name=""/>
        <p:cNvGrpSpPr/>
        <p:nvPr/>
      </p:nvGrpSpPr>
      <p:grpSpPr>
        <a:xfrm>
          <a:off x="0" y="0"/>
          <a:ext cx="0" cy="0"/>
          <a:chOff x="0" y="0"/>
          <a:chExt cx="0" cy="0"/>
        </a:xfrm>
      </p:grpSpPr>
      <p:sp>
        <p:nvSpPr>
          <p:cNvPr id="5" name="Round Same Side Corner Rectangle 4"/>
          <p:cNvSpPr/>
          <p:nvPr userDrawn="1"/>
        </p:nvSpPr>
        <p:spPr>
          <a:xfrm>
            <a:off x="4819650" y="1803400"/>
            <a:ext cx="3579813" cy="4657725"/>
          </a:xfrm>
          <a:prstGeom prst="round2SameRect">
            <a:avLst>
              <a:gd name="adj1" fmla="val 3390"/>
              <a:gd name="adj2" fmla="val 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Aft>
                <a:spcPct val="50000"/>
              </a:spcAft>
              <a:defRPr/>
            </a:pPr>
            <a:endParaRPr lang="en-GB" dirty="0">
              <a:latin typeface="Franklin Gothic Book"/>
            </a:endParaRPr>
          </a:p>
        </p:txBody>
      </p:sp>
      <p:sp>
        <p:nvSpPr>
          <p:cNvPr id="9" name="Content Placeholder 8"/>
          <p:cNvSpPr>
            <a:spLocks noGrp="1"/>
          </p:cNvSpPr>
          <p:nvPr>
            <p:ph sz="quarter" idx="17" hasCustomPrompt="1"/>
          </p:nvPr>
        </p:nvSpPr>
        <p:spPr>
          <a:xfrm>
            <a:off x="4819650" y="1803400"/>
            <a:ext cx="3579813" cy="4657725"/>
          </a:xfrm>
        </p:spPr>
        <p:txBody>
          <a:bodyPr/>
          <a:lstStyle>
            <a:lvl5pPr marL="0" indent="0">
              <a:defRPr baseline="0">
                <a:latin typeface="Franklin Gothic Book" panose="020B0503020102020204" pitchFamily="34" charset="0"/>
              </a:defRPr>
            </a:lvl5pPr>
          </a:lstStyle>
          <a:p>
            <a:pPr lvl="4"/>
            <a:r>
              <a:rPr lang="en-GB" dirty="0" smtClean="0"/>
              <a:t>Click icon to insert object</a:t>
            </a:r>
            <a:endParaRPr lang="en-GB" dirty="0"/>
          </a:p>
        </p:txBody>
      </p:sp>
      <p:sp>
        <p:nvSpPr>
          <p:cNvPr id="2" name="Title 1" descr="Ideally your title should fit on one line." title="Slide title"/>
          <p:cNvSpPr>
            <a:spLocks noGrp="1"/>
          </p:cNvSpPr>
          <p:nvPr>
            <p:ph type="title"/>
          </p:nvPr>
        </p:nvSpPr>
        <p:spPr/>
        <p:txBody>
          <a:bodyPr/>
          <a:lstStyle/>
          <a:p>
            <a:r>
              <a:rPr lang="en-US" smtClean="0"/>
              <a:t>Click to edit Master title style</a:t>
            </a:r>
            <a:endParaRPr lang="en-GB"/>
          </a:p>
        </p:txBody>
      </p:sp>
      <p:sp>
        <p:nvSpPr>
          <p:cNvPr id="100"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10AD117F-2B48-48D8-B369-D03B60D5B7D6}" type="datetime1">
              <a:rPr lang="en-US" smtClean="0"/>
              <a:t>8/30/2019</a:t>
            </a:fld>
            <a:endParaRPr lang="en-GB" dirty="0"/>
          </a:p>
        </p:txBody>
      </p:sp>
      <p:sp>
        <p:nvSpPr>
          <p:cNvPr id="101" name="Footer Placeholder 4"/>
          <p:cNvSpPr>
            <a:spLocks noGrp="1"/>
          </p:cNvSpPr>
          <p:nvPr>
            <p:ph type="ftr" sz="quarter" idx="3"/>
          </p:nvPr>
        </p:nvSpPr>
        <p:spPr>
          <a:xfrm>
            <a:off x="0" y="6480000"/>
            <a:ext cx="9144000" cy="378000"/>
          </a:xfrm>
          <a:prstGeom prst="rect">
            <a:avLst/>
          </a:prstGeom>
        </p:spPr>
        <p:txBody>
          <a:bodyPr lIns="0" tIns="0" rIns="0" bIns="0" anchor="ctr"/>
          <a:lstStyle>
            <a:lvl1pPr algn="ctr">
              <a:defRPr lang="en-GB"/>
            </a:lvl1pPr>
          </a:lstStyle>
          <a:p>
            <a:endParaRPr lang="en-GB"/>
          </a:p>
        </p:txBody>
      </p:sp>
      <p:sp>
        <p:nvSpPr>
          <p:cNvPr id="103"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
        <p:nvSpPr>
          <p:cNvPr id="4" name="Text Placeholder 3"/>
          <p:cNvSpPr>
            <a:spLocks noGrp="1"/>
          </p:cNvSpPr>
          <p:nvPr>
            <p:ph type="body" sz="quarter" idx="16"/>
          </p:nvPr>
        </p:nvSpPr>
        <p:spPr>
          <a:xfrm>
            <a:off x="719138" y="1803400"/>
            <a:ext cx="3605212" cy="4683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Tree>
    <p:extLst>
      <p:ext uri="{BB962C8B-B14F-4D97-AF65-F5344CB8AC3E}">
        <p14:creationId xmlns:p14="http://schemas.microsoft.com/office/powerpoint/2010/main" val="537878250"/>
      </p:ext>
    </p:extLst>
  </p:cSld>
  <p:clrMapOvr>
    <a:masterClrMapping/>
  </p:clrMapOvr>
  <p:timing>
    <p:tnLst>
      <p:par>
        <p:cTn id="1" dur="indefinite" restart="never" nodeType="tmRoot"/>
      </p:par>
    </p:tnLst>
  </p:timing>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719134" y="0"/>
            <a:ext cx="6291266" cy="1079499"/>
          </a:xfrm>
        </p:spPr>
        <p:txBody>
          <a:bodyPr/>
          <a:lstStyle/>
          <a:p>
            <a:r>
              <a:rPr lang="en-GB" dirty="0" smtClean="0"/>
              <a:t>Click to edit Master title style</a:t>
            </a:r>
            <a:endParaRPr lang="en-US" dirty="0"/>
          </a:p>
        </p:txBody>
      </p:sp>
      <p:sp>
        <p:nvSpPr>
          <p:cNvPr id="54" name="Date Placeholder 3"/>
          <p:cNvSpPr>
            <a:spLocks noGrp="1"/>
          </p:cNvSpPr>
          <p:nvPr>
            <p:ph type="dt" sz="half" idx="10"/>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4BA81FC2-2E05-4122-8917-37F821922570}" type="datetime1">
              <a:rPr lang="en-US" smtClean="0"/>
              <a:t>8/30/2019</a:t>
            </a:fld>
            <a:endParaRPr lang="en-GB" dirty="0"/>
          </a:p>
        </p:txBody>
      </p:sp>
      <p:sp>
        <p:nvSpPr>
          <p:cNvPr id="55"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57"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
        <p:nvSpPr>
          <p:cNvPr id="5" name="Text Placeholder 4"/>
          <p:cNvSpPr>
            <a:spLocks noGrp="1"/>
          </p:cNvSpPr>
          <p:nvPr>
            <p:ph type="body" sz="quarter" idx="11"/>
          </p:nvPr>
        </p:nvSpPr>
        <p:spPr>
          <a:xfrm>
            <a:off x="719138" y="1446213"/>
            <a:ext cx="3605212" cy="503396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7" name="Text Placeholder 6"/>
          <p:cNvSpPr>
            <a:spLocks noGrp="1"/>
          </p:cNvSpPr>
          <p:nvPr>
            <p:ph type="body" sz="quarter" idx="12"/>
          </p:nvPr>
        </p:nvSpPr>
        <p:spPr>
          <a:xfrm>
            <a:off x="4819650" y="1446213"/>
            <a:ext cx="3605213" cy="503396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Tree>
    <p:extLst>
      <p:ext uri="{BB962C8B-B14F-4D97-AF65-F5344CB8AC3E}">
        <p14:creationId xmlns:p14="http://schemas.microsoft.com/office/powerpoint/2010/main" val="416036569"/>
      </p:ext>
    </p:extLst>
  </p:cSld>
  <p:clrMapOvr>
    <a:masterClrMapping/>
  </p:clrMapOvr>
  <p:timing>
    <p:tnLst>
      <p:par>
        <p:cTn id="1" dur="indefinite" restart="never" nodeType="tmRoot"/>
      </p:par>
    </p:tnLst>
  </p:timing>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p:cSld name="46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501B05F4-5D28-462E-AEF9-FCB8E0940AD3}" type="datetime1">
              <a:rPr lang="en-US" smtClean="0"/>
              <a:t>8/30/2019</a:t>
            </a:fld>
            <a:endParaRPr lang="en-GB" dirty="0"/>
          </a:p>
        </p:txBody>
      </p:sp>
      <p:sp>
        <p:nvSpPr>
          <p:cNvPr id="4" name="Footer Placeholder 3"/>
          <p:cNvSpPr>
            <a:spLocks noGrp="1"/>
          </p:cNvSpPr>
          <p:nvPr>
            <p:ph type="ftr" sz="quarter" idx="11"/>
            <p:custDataLst>
              <p:tags r:id="rId1"/>
            </p:custDataLst>
          </p:nvPr>
        </p:nvSpPr>
        <p:spPr>
          <a:xfrm>
            <a:off x="0" y="6480000"/>
            <a:ext cx="9144000" cy="378000"/>
          </a:xfrm>
        </p:spPr>
        <p:txBody>
          <a:bodyPr/>
          <a:lstStyle>
            <a:lvl1pPr algn="ctr">
              <a:defRPr lang="en-GB" sz="1000" b="0" i="0" u="none">
                <a:solidFill>
                  <a:srgbClr val="FFFFFF"/>
                </a:solidFill>
                <a:latin typeface="Arial"/>
              </a:defRPr>
            </a:lvl1pPr>
          </a:lstStyle>
          <a:p>
            <a:endParaRPr lang="en-GB" b="1"/>
          </a:p>
        </p:txBody>
      </p:sp>
      <p:sp>
        <p:nvSpPr>
          <p:cNvPr id="5" name="Slide Number Placeholder 4"/>
          <p:cNvSpPr>
            <a:spLocks noGrp="1"/>
          </p:cNvSpPr>
          <p:nvPr>
            <p:ph type="sldNum" sz="quarter" idx="12"/>
          </p:nvPr>
        </p:nvSpPr>
        <p:spPr/>
        <p:txBody>
          <a:bodyPr/>
          <a:lstStyle/>
          <a:p>
            <a:fld id="{71F9F866-B438-9445-8D9F-1F8FF6608833}" type="slidenum">
              <a:rPr lang="en-GB" smtClean="0"/>
              <a:pPr/>
              <a:t>‹#›</a:t>
            </a:fld>
            <a:endParaRPr lang="en-GB" dirty="0"/>
          </a:p>
        </p:txBody>
      </p:sp>
      <p:sp>
        <p:nvSpPr>
          <p:cNvPr id="6" name="Rectangle 5"/>
          <p:cNvSpPr/>
          <p:nvPr userDrawn="1"/>
        </p:nvSpPr>
        <p:spPr>
          <a:xfrm>
            <a:off x="0" y="0"/>
            <a:ext cx="9144000" cy="6858000"/>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7000" dirty="0" smtClean="0">
                <a:latin typeface="Franklin Gothic Book"/>
              </a:rPr>
              <a:t>Layouts for charts, images, tables, smart</a:t>
            </a:r>
            <a:r>
              <a:rPr lang="en-US" sz="7000" baseline="0" dirty="0" smtClean="0">
                <a:latin typeface="Franklin Gothic Book"/>
              </a:rPr>
              <a:t> art or video</a:t>
            </a:r>
            <a:endParaRPr lang="en-US" sz="7000" dirty="0">
              <a:latin typeface="Franklin Gothic Book"/>
            </a:endParaRPr>
          </a:p>
        </p:txBody>
      </p:sp>
      <p:grpSp>
        <p:nvGrpSpPr>
          <p:cNvPr id="7" name="Group 6"/>
          <p:cNvGrpSpPr/>
          <p:nvPr userDrawn="1"/>
        </p:nvGrpSpPr>
        <p:grpSpPr>
          <a:xfrm>
            <a:off x="-903288" y="0"/>
            <a:ext cx="9902857" cy="7638450"/>
            <a:chOff x="-903288" y="0"/>
            <a:chExt cx="9902857" cy="7638450"/>
          </a:xfrm>
        </p:grpSpPr>
        <p:cxnSp>
          <p:nvCxnSpPr>
            <p:cNvPr id="8" name="Straight Connector 7"/>
            <p:cNvCxnSpPr/>
            <p:nvPr userDrawn="1"/>
          </p:nvCxnSpPr>
          <p:spPr bwMode="auto">
            <a:xfrm>
              <a:off x="-903288" y="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userDrawn="1"/>
          </p:nvCxnSpPr>
          <p:spPr bwMode="auto">
            <a:xfrm>
              <a:off x="-903288" y="360363"/>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bwMode="auto">
            <a:xfrm>
              <a:off x="-903288" y="719138"/>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bwMode="auto">
            <a:xfrm>
              <a:off x="-903288" y="10795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userDrawn="1"/>
          </p:nvCxnSpPr>
          <p:spPr bwMode="auto">
            <a:xfrm>
              <a:off x="-903288" y="1439863"/>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userDrawn="1"/>
          </p:nvCxnSpPr>
          <p:spPr bwMode="auto">
            <a:xfrm>
              <a:off x="-903288" y="1800225"/>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userDrawn="1"/>
          </p:nvCxnSpPr>
          <p:spPr bwMode="auto">
            <a:xfrm>
              <a:off x="-903288" y="2160588"/>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userDrawn="1"/>
          </p:nvCxnSpPr>
          <p:spPr bwMode="auto">
            <a:xfrm>
              <a:off x="-903288" y="252095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userDrawn="1"/>
          </p:nvCxnSpPr>
          <p:spPr bwMode="auto">
            <a:xfrm>
              <a:off x="-903288" y="2879725"/>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userDrawn="1"/>
          </p:nvCxnSpPr>
          <p:spPr bwMode="auto">
            <a:xfrm>
              <a:off x="-903288" y="3240088"/>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userDrawn="1"/>
          </p:nvCxnSpPr>
          <p:spPr bwMode="auto">
            <a:xfrm>
              <a:off x="-903288" y="360045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userDrawn="1"/>
          </p:nvCxnSpPr>
          <p:spPr bwMode="auto">
            <a:xfrm>
              <a:off x="-903288" y="3960813"/>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userDrawn="1"/>
          </p:nvCxnSpPr>
          <p:spPr bwMode="auto">
            <a:xfrm>
              <a:off x="-903288" y="4319588"/>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userDrawn="1"/>
          </p:nvCxnSpPr>
          <p:spPr bwMode="auto">
            <a:xfrm>
              <a:off x="-903288" y="467995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userDrawn="1"/>
          </p:nvCxnSpPr>
          <p:spPr bwMode="auto">
            <a:xfrm>
              <a:off x="-903288" y="5040313"/>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userDrawn="1"/>
          </p:nvCxnSpPr>
          <p:spPr bwMode="auto">
            <a:xfrm rot="5400000">
              <a:off x="467915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userDrawn="1"/>
          </p:nvCxnSpPr>
          <p:spPr bwMode="auto">
            <a:xfrm rot="5400000">
              <a:off x="4318792"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userDrawn="1"/>
          </p:nvCxnSpPr>
          <p:spPr bwMode="auto">
            <a:xfrm rot="5400000">
              <a:off x="396001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userDrawn="1"/>
          </p:nvCxnSpPr>
          <p:spPr bwMode="auto">
            <a:xfrm rot="5400000">
              <a:off x="359806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userDrawn="1"/>
          </p:nvCxnSpPr>
          <p:spPr bwMode="auto">
            <a:xfrm rot="5400000">
              <a:off x="3239292"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userDrawn="1"/>
          </p:nvCxnSpPr>
          <p:spPr bwMode="auto">
            <a:xfrm rot="5400000">
              <a:off x="287893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userDrawn="1"/>
          </p:nvCxnSpPr>
          <p:spPr bwMode="auto">
            <a:xfrm rot="5400000">
              <a:off x="251856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userDrawn="1"/>
          </p:nvCxnSpPr>
          <p:spPr bwMode="auto">
            <a:xfrm rot="5400000">
              <a:off x="215820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userDrawn="1"/>
          </p:nvCxnSpPr>
          <p:spPr bwMode="auto">
            <a:xfrm rot="5400000">
              <a:off x="179943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userDrawn="1"/>
          </p:nvCxnSpPr>
          <p:spPr bwMode="auto">
            <a:xfrm rot="5400000">
              <a:off x="143906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userDrawn="1"/>
          </p:nvCxnSpPr>
          <p:spPr bwMode="auto">
            <a:xfrm rot="5400000">
              <a:off x="107870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userDrawn="1"/>
          </p:nvCxnSpPr>
          <p:spPr bwMode="auto">
            <a:xfrm rot="5400000">
              <a:off x="718342"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userDrawn="1"/>
          </p:nvCxnSpPr>
          <p:spPr bwMode="auto">
            <a:xfrm rot="5400000">
              <a:off x="35956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userDrawn="1"/>
          </p:nvCxnSpPr>
          <p:spPr bwMode="auto">
            <a:xfrm rot="5400000">
              <a:off x="-79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userDrawn="1"/>
          </p:nvCxnSpPr>
          <p:spPr bwMode="auto">
            <a:xfrm rot="5400000">
              <a:off x="-361158"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userDrawn="1"/>
          </p:nvCxnSpPr>
          <p:spPr bwMode="auto">
            <a:xfrm rot="5400000">
              <a:off x="6839742"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userDrawn="1"/>
          </p:nvCxnSpPr>
          <p:spPr bwMode="auto">
            <a:xfrm rot="5400000">
              <a:off x="647938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userDrawn="1"/>
          </p:nvCxnSpPr>
          <p:spPr bwMode="auto">
            <a:xfrm rot="5400000">
              <a:off x="611901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userDrawn="1"/>
          </p:nvCxnSpPr>
          <p:spPr bwMode="auto">
            <a:xfrm rot="5400000">
              <a:off x="575865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userDrawn="1"/>
          </p:nvCxnSpPr>
          <p:spPr bwMode="auto">
            <a:xfrm rot="5400000">
              <a:off x="5398292"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userDrawn="1"/>
          </p:nvCxnSpPr>
          <p:spPr bwMode="auto">
            <a:xfrm rot="5400000">
              <a:off x="503951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userDrawn="1"/>
          </p:nvCxnSpPr>
          <p:spPr bwMode="auto">
            <a:xfrm rot="5400000">
              <a:off x="467915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userDrawn="1"/>
          </p:nvCxnSpPr>
          <p:spPr bwMode="auto">
            <a:xfrm rot="5400000">
              <a:off x="720010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userDrawn="1"/>
          </p:nvCxnSpPr>
          <p:spPr bwMode="auto">
            <a:xfrm rot="5400000">
              <a:off x="756046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userDrawn="1"/>
          </p:nvCxnSpPr>
          <p:spPr bwMode="auto">
            <a:xfrm rot="5400000">
              <a:off x="792000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userDrawn="1"/>
          </p:nvCxnSpPr>
          <p:spPr bwMode="auto">
            <a:xfrm rot="5400000">
              <a:off x="828000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userDrawn="1"/>
          </p:nvCxnSpPr>
          <p:spPr bwMode="auto">
            <a:xfrm rot="5400000">
              <a:off x="864000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userDrawn="1"/>
          </p:nvCxnSpPr>
          <p:spPr bwMode="auto">
            <a:xfrm>
              <a:off x="-903288" y="54000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userDrawn="1"/>
          </p:nvCxnSpPr>
          <p:spPr bwMode="auto">
            <a:xfrm>
              <a:off x="-903288" y="57600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userDrawn="1"/>
          </p:nvCxnSpPr>
          <p:spPr bwMode="auto">
            <a:xfrm>
              <a:off x="-903288" y="61200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userDrawn="1"/>
          </p:nvCxnSpPr>
          <p:spPr bwMode="auto">
            <a:xfrm>
              <a:off x="-903288" y="64800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userDrawn="1"/>
          </p:nvCxnSpPr>
          <p:spPr bwMode="auto">
            <a:xfrm>
              <a:off x="-903288" y="68400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631506104"/>
      </p:ext>
    </p:extLst>
  </p:cSld>
  <p:clrMapOvr>
    <a:masterClrMapping/>
  </p:clrMapOvr>
  <p:timing>
    <p:tnLst>
      <p:par>
        <p:cTn id="1" dur="indefinite" restart="never" nodeType="tmRoot"/>
      </p:par>
    </p:tnLst>
  </p:timing>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text + chart - standard">
    <p:spTree>
      <p:nvGrpSpPr>
        <p:cNvPr id="1" name=""/>
        <p:cNvGrpSpPr/>
        <p:nvPr/>
      </p:nvGrpSpPr>
      <p:grpSpPr>
        <a:xfrm>
          <a:off x="0" y="0"/>
          <a:ext cx="0" cy="0"/>
          <a:chOff x="0" y="0"/>
          <a:chExt cx="0" cy="0"/>
        </a:xfrm>
      </p:grpSpPr>
      <p:sp>
        <p:nvSpPr>
          <p:cNvPr id="5" name="Round Same Side Corner Rectangle 4"/>
          <p:cNvSpPr/>
          <p:nvPr userDrawn="1"/>
        </p:nvSpPr>
        <p:spPr>
          <a:xfrm>
            <a:off x="4819650" y="1803400"/>
            <a:ext cx="3579813" cy="4657725"/>
          </a:xfrm>
          <a:prstGeom prst="round2SameRect">
            <a:avLst>
              <a:gd name="adj1" fmla="val 3390"/>
              <a:gd name="adj2" fmla="val 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Aft>
                <a:spcPct val="50000"/>
              </a:spcAft>
              <a:defRPr/>
            </a:pPr>
            <a:endParaRPr lang="en-GB" dirty="0">
              <a:latin typeface="Franklin Gothic Book"/>
            </a:endParaRPr>
          </a:p>
        </p:txBody>
      </p:sp>
      <p:sp>
        <p:nvSpPr>
          <p:cNvPr id="9" name="Content Placeholder 8"/>
          <p:cNvSpPr>
            <a:spLocks noGrp="1"/>
          </p:cNvSpPr>
          <p:nvPr>
            <p:ph sz="quarter" idx="17" hasCustomPrompt="1"/>
          </p:nvPr>
        </p:nvSpPr>
        <p:spPr>
          <a:xfrm>
            <a:off x="4819650" y="1803400"/>
            <a:ext cx="3579813" cy="4657725"/>
          </a:xfrm>
        </p:spPr>
        <p:txBody>
          <a:bodyPr/>
          <a:lstStyle>
            <a:lvl5pPr marL="0" indent="0">
              <a:defRPr baseline="0">
                <a:latin typeface="Franklin Gothic Book" panose="020B0503020102020204" pitchFamily="34" charset="0"/>
              </a:defRPr>
            </a:lvl5pPr>
          </a:lstStyle>
          <a:p>
            <a:pPr lvl="4"/>
            <a:r>
              <a:rPr lang="en-GB" dirty="0" smtClean="0"/>
              <a:t>Click icon to insert object</a:t>
            </a:r>
            <a:endParaRPr lang="en-GB" dirty="0"/>
          </a:p>
        </p:txBody>
      </p:sp>
      <p:sp>
        <p:nvSpPr>
          <p:cNvPr id="2" name="Title 1" descr="Ideally your title should fit on one line." title="Slide title"/>
          <p:cNvSpPr>
            <a:spLocks noGrp="1"/>
          </p:cNvSpPr>
          <p:nvPr>
            <p:ph type="title"/>
          </p:nvPr>
        </p:nvSpPr>
        <p:spPr/>
        <p:txBody>
          <a:bodyPr/>
          <a:lstStyle/>
          <a:p>
            <a:r>
              <a:rPr lang="en-US" smtClean="0"/>
              <a:t>Click to edit Master title style</a:t>
            </a:r>
            <a:endParaRPr lang="en-GB"/>
          </a:p>
        </p:txBody>
      </p:sp>
      <p:sp>
        <p:nvSpPr>
          <p:cNvPr id="100"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F5F3C695-5897-465E-BC7A-F8CAE65C677F}" type="datetime1">
              <a:rPr lang="en-US" smtClean="0"/>
              <a:t>8/30/2019</a:t>
            </a:fld>
            <a:endParaRPr lang="en-GB" dirty="0"/>
          </a:p>
        </p:txBody>
      </p:sp>
      <p:sp>
        <p:nvSpPr>
          <p:cNvPr id="101"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103"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
        <p:nvSpPr>
          <p:cNvPr id="4" name="Text Placeholder 3"/>
          <p:cNvSpPr>
            <a:spLocks noGrp="1"/>
          </p:cNvSpPr>
          <p:nvPr>
            <p:ph type="body" sz="quarter" idx="16"/>
          </p:nvPr>
        </p:nvSpPr>
        <p:spPr>
          <a:xfrm>
            <a:off x="719138" y="1803400"/>
            <a:ext cx="3605212" cy="4683125"/>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GB" dirty="0"/>
          </a:p>
        </p:txBody>
      </p:sp>
    </p:spTree>
    <p:extLst>
      <p:ext uri="{BB962C8B-B14F-4D97-AF65-F5344CB8AC3E}">
        <p14:creationId xmlns:p14="http://schemas.microsoft.com/office/powerpoint/2010/main" val="963352293"/>
      </p:ext>
    </p:extLst>
  </p:cSld>
  <p:clrMapOvr>
    <a:masterClrMapping/>
  </p:clrMapOvr>
  <p:timing>
    <p:tnLst>
      <p:par>
        <p:cTn id="1" dur="indefinite" restart="never" nodeType="tmRoot"/>
      </p:par>
    </p:tnLst>
  </p:timing>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1_text + chart">
    <p:spTree>
      <p:nvGrpSpPr>
        <p:cNvPr id="1" name=""/>
        <p:cNvGrpSpPr/>
        <p:nvPr/>
      </p:nvGrpSpPr>
      <p:grpSpPr>
        <a:xfrm>
          <a:off x="0" y="0"/>
          <a:ext cx="0" cy="0"/>
          <a:chOff x="0" y="0"/>
          <a:chExt cx="0" cy="0"/>
        </a:xfrm>
      </p:grpSpPr>
      <p:sp>
        <p:nvSpPr>
          <p:cNvPr id="10" name="Round Same Side Corner Rectangle 9"/>
          <p:cNvSpPr/>
          <p:nvPr userDrawn="1"/>
        </p:nvSpPr>
        <p:spPr>
          <a:xfrm>
            <a:off x="4819649" y="1794782"/>
            <a:ext cx="3605215" cy="4666343"/>
          </a:xfrm>
          <a:prstGeom prst="round2SameRect">
            <a:avLst>
              <a:gd name="adj1" fmla="val 3390"/>
              <a:gd name="adj2" fmla="val 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Aft>
                <a:spcPct val="50000"/>
              </a:spcAft>
              <a:defRPr/>
            </a:pPr>
            <a:endParaRPr lang="en-GB" dirty="0">
              <a:latin typeface="Franklin Gothic Book"/>
            </a:endParaRPr>
          </a:p>
        </p:txBody>
      </p:sp>
      <p:sp>
        <p:nvSpPr>
          <p:cNvPr id="14" name="Content Placeholder 8"/>
          <p:cNvSpPr>
            <a:spLocks noGrp="1"/>
          </p:cNvSpPr>
          <p:nvPr>
            <p:ph sz="quarter" idx="18" hasCustomPrompt="1"/>
          </p:nvPr>
        </p:nvSpPr>
        <p:spPr>
          <a:xfrm>
            <a:off x="4819650" y="1803400"/>
            <a:ext cx="3579813" cy="4657725"/>
          </a:xfrm>
        </p:spPr>
        <p:txBody>
          <a:bodyPr/>
          <a:lstStyle>
            <a:lvl5pPr marL="0" indent="0">
              <a:defRPr baseline="0">
                <a:latin typeface="Franklin Gothic Book" panose="020B0503020102020204" pitchFamily="34" charset="0"/>
              </a:defRPr>
            </a:lvl5pPr>
          </a:lstStyle>
          <a:p>
            <a:pPr lvl="4"/>
            <a:r>
              <a:rPr lang="en-GB" dirty="0" smtClean="0"/>
              <a:t>Click icon to insert object</a:t>
            </a:r>
            <a:endParaRPr lang="en-GB" dirty="0"/>
          </a:p>
        </p:txBody>
      </p:sp>
      <p:sp>
        <p:nvSpPr>
          <p:cNvPr id="2" name="Title 1" descr="Ideally your title should fit on one line." title="Slide title"/>
          <p:cNvSpPr>
            <a:spLocks noGrp="1"/>
          </p:cNvSpPr>
          <p:nvPr>
            <p:ph type="title"/>
          </p:nvPr>
        </p:nvSpPr>
        <p:spPr/>
        <p:txBody>
          <a:bodyPr/>
          <a:lstStyle/>
          <a:p>
            <a:r>
              <a:rPr lang="en-US" smtClean="0"/>
              <a:t>Click to edit Master title style</a:t>
            </a:r>
            <a:endParaRPr lang="en-GB"/>
          </a:p>
        </p:txBody>
      </p:sp>
      <p:sp>
        <p:nvSpPr>
          <p:cNvPr id="100"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9E93820A-20B8-463A-B2C8-4160EF812440}" type="datetime1">
              <a:rPr lang="en-US" smtClean="0"/>
              <a:t>8/30/2019</a:t>
            </a:fld>
            <a:endParaRPr lang="en-GB" dirty="0"/>
          </a:p>
        </p:txBody>
      </p:sp>
      <p:sp>
        <p:nvSpPr>
          <p:cNvPr id="101"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103"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
        <p:nvSpPr>
          <p:cNvPr id="4" name="Text Placeholder 3"/>
          <p:cNvSpPr>
            <a:spLocks noGrp="1"/>
          </p:cNvSpPr>
          <p:nvPr>
            <p:ph type="body" sz="quarter" idx="16"/>
          </p:nvPr>
        </p:nvSpPr>
        <p:spPr>
          <a:xfrm>
            <a:off x="720725" y="1794782"/>
            <a:ext cx="3603625" cy="719137"/>
          </a:xfrm>
        </p:spPr>
        <p:txBody>
          <a:bodyPr/>
          <a:lstStyle>
            <a:lvl1pPr>
              <a:defRPr>
                <a:latin typeface="Franklin Gothic Medium" panose="020B0603020102020204" pitchFamily="34" charset="0"/>
              </a:defRPr>
            </a:lvl1pPr>
          </a:lstStyle>
          <a:p>
            <a:pPr lvl="0"/>
            <a:r>
              <a:rPr lang="en-US" dirty="0" smtClean="0"/>
              <a:t>Click to edit Master text styles</a:t>
            </a:r>
          </a:p>
        </p:txBody>
      </p:sp>
      <p:sp>
        <p:nvSpPr>
          <p:cNvPr id="6" name="Text Placeholder 5"/>
          <p:cNvSpPr>
            <a:spLocks noGrp="1"/>
          </p:cNvSpPr>
          <p:nvPr>
            <p:ph type="body" sz="quarter" idx="17"/>
          </p:nvPr>
        </p:nvSpPr>
        <p:spPr>
          <a:xfrm>
            <a:off x="720725" y="2513919"/>
            <a:ext cx="3603625" cy="3966256"/>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Tree>
    <p:extLst>
      <p:ext uri="{BB962C8B-B14F-4D97-AF65-F5344CB8AC3E}">
        <p14:creationId xmlns:p14="http://schemas.microsoft.com/office/powerpoint/2010/main" val="3359792834"/>
      </p:ext>
    </p:extLst>
  </p:cSld>
  <p:clrMapOvr>
    <a:masterClrMapping/>
  </p:clrMapOvr>
  <p:timing>
    <p:tnLst>
      <p:par>
        <p:cTn id="1" dur="indefinite" restart="never" nodeType="tmRoot"/>
      </p:par>
    </p:tnLst>
  </p:timing>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2_text + chart">
    <p:spTree>
      <p:nvGrpSpPr>
        <p:cNvPr id="1" name=""/>
        <p:cNvGrpSpPr/>
        <p:nvPr/>
      </p:nvGrpSpPr>
      <p:grpSpPr>
        <a:xfrm>
          <a:off x="0" y="0"/>
          <a:ext cx="0" cy="0"/>
          <a:chOff x="0" y="0"/>
          <a:chExt cx="0" cy="0"/>
        </a:xfrm>
      </p:grpSpPr>
      <p:sp>
        <p:nvSpPr>
          <p:cNvPr id="2" name="Title 1" descr="Ideally your title should fit on one line." title="Slide title"/>
          <p:cNvSpPr>
            <a:spLocks noGrp="1"/>
          </p:cNvSpPr>
          <p:nvPr>
            <p:ph type="title"/>
          </p:nvPr>
        </p:nvSpPr>
        <p:spPr/>
        <p:txBody>
          <a:bodyPr/>
          <a:lstStyle/>
          <a:p>
            <a:r>
              <a:rPr lang="en-US" smtClean="0"/>
              <a:t>Click to edit Master title style</a:t>
            </a:r>
            <a:endParaRPr lang="en-GB"/>
          </a:p>
        </p:txBody>
      </p:sp>
      <p:sp>
        <p:nvSpPr>
          <p:cNvPr id="100"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3063B8DD-0B29-4E6B-9CEF-CD67D0466059}" type="datetime1">
              <a:rPr lang="en-US" smtClean="0"/>
              <a:t>8/30/2019</a:t>
            </a:fld>
            <a:endParaRPr lang="en-GB" dirty="0"/>
          </a:p>
        </p:txBody>
      </p:sp>
      <p:sp>
        <p:nvSpPr>
          <p:cNvPr id="101"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103"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
        <p:nvSpPr>
          <p:cNvPr id="13" name="Round Same Side Corner Rectangle 12"/>
          <p:cNvSpPr/>
          <p:nvPr userDrawn="1"/>
        </p:nvSpPr>
        <p:spPr>
          <a:xfrm>
            <a:off x="4819649" y="1795006"/>
            <a:ext cx="3605215" cy="4666119"/>
          </a:xfrm>
          <a:prstGeom prst="round2SameRect">
            <a:avLst>
              <a:gd name="adj1" fmla="val 3390"/>
              <a:gd name="adj2" fmla="val 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Aft>
                <a:spcPct val="50000"/>
              </a:spcAft>
              <a:defRPr/>
            </a:pPr>
            <a:endParaRPr lang="en-GB" dirty="0">
              <a:latin typeface="Franklin Gothic Book"/>
            </a:endParaRPr>
          </a:p>
        </p:txBody>
      </p:sp>
      <p:sp>
        <p:nvSpPr>
          <p:cNvPr id="16" name="Text Placeholder 3"/>
          <p:cNvSpPr>
            <a:spLocks noGrp="1"/>
          </p:cNvSpPr>
          <p:nvPr>
            <p:ph type="body" sz="quarter" idx="16"/>
          </p:nvPr>
        </p:nvSpPr>
        <p:spPr>
          <a:xfrm>
            <a:off x="720725" y="1795006"/>
            <a:ext cx="3603625" cy="719137"/>
          </a:xfrm>
        </p:spPr>
        <p:txBody>
          <a:bodyPr/>
          <a:lstStyle>
            <a:lvl1pPr>
              <a:defRPr>
                <a:latin typeface="Franklin Gothic Medium" panose="020B0603020102020204" pitchFamily="34" charset="0"/>
              </a:defRPr>
            </a:lvl1pPr>
          </a:lstStyle>
          <a:p>
            <a:pPr lvl="0"/>
            <a:r>
              <a:rPr lang="en-US" dirty="0" smtClean="0"/>
              <a:t>Click to edit Master text styles</a:t>
            </a:r>
          </a:p>
        </p:txBody>
      </p:sp>
      <p:sp>
        <p:nvSpPr>
          <p:cNvPr id="17" name="Text Placeholder 5"/>
          <p:cNvSpPr>
            <a:spLocks noGrp="1"/>
          </p:cNvSpPr>
          <p:nvPr>
            <p:ph type="body" sz="quarter" idx="17"/>
          </p:nvPr>
        </p:nvSpPr>
        <p:spPr>
          <a:xfrm>
            <a:off x="720725" y="2527300"/>
            <a:ext cx="3603625" cy="3952875"/>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22" name="Text Placeholder 3"/>
          <p:cNvSpPr>
            <a:spLocks noGrp="1"/>
          </p:cNvSpPr>
          <p:nvPr>
            <p:ph type="body" sz="quarter" idx="18"/>
          </p:nvPr>
        </p:nvSpPr>
        <p:spPr>
          <a:xfrm>
            <a:off x="4950220" y="1938108"/>
            <a:ext cx="3329348" cy="566737"/>
          </a:xfrm>
        </p:spPr>
        <p:txBody>
          <a:bodyPr/>
          <a:lstStyle>
            <a:lvl1pPr>
              <a:defRPr sz="1800">
                <a:latin typeface="Franklin Gothic Medium" panose="020B0603020102020204" pitchFamily="34" charset="0"/>
              </a:defRPr>
            </a:lvl1pPr>
          </a:lstStyle>
          <a:p>
            <a:pPr lvl="0"/>
            <a:r>
              <a:rPr lang="en-US" dirty="0" smtClean="0"/>
              <a:t>Click to edit Master text styles</a:t>
            </a:r>
          </a:p>
        </p:txBody>
      </p:sp>
      <p:sp>
        <p:nvSpPr>
          <p:cNvPr id="23" name="Content Placeholder 8"/>
          <p:cNvSpPr>
            <a:spLocks noGrp="1"/>
          </p:cNvSpPr>
          <p:nvPr>
            <p:ph sz="quarter" idx="19" hasCustomPrompt="1"/>
          </p:nvPr>
        </p:nvSpPr>
        <p:spPr>
          <a:xfrm>
            <a:off x="4819650" y="2504845"/>
            <a:ext cx="3579813" cy="3956280"/>
          </a:xfrm>
        </p:spPr>
        <p:txBody>
          <a:bodyPr/>
          <a:lstStyle>
            <a:lvl5pPr marL="0" indent="0">
              <a:defRPr baseline="0">
                <a:latin typeface="Franklin Gothic Book" panose="020B0503020102020204" pitchFamily="34" charset="0"/>
              </a:defRPr>
            </a:lvl5pPr>
          </a:lstStyle>
          <a:p>
            <a:pPr lvl="4"/>
            <a:r>
              <a:rPr lang="en-GB" dirty="0" smtClean="0"/>
              <a:t>Click icon to insert object</a:t>
            </a:r>
            <a:endParaRPr lang="en-GB" dirty="0"/>
          </a:p>
        </p:txBody>
      </p:sp>
    </p:spTree>
    <p:extLst>
      <p:ext uri="{BB962C8B-B14F-4D97-AF65-F5344CB8AC3E}">
        <p14:creationId xmlns:p14="http://schemas.microsoft.com/office/powerpoint/2010/main" val="3937724653"/>
      </p:ext>
    </p:extLst>
  </p:cSld>
  <p:clrMapOvr>
    <a:masterClrMapping/>
  </p:clrMapOvr>
  <p:timing>
    <p:tnLst>
      <p:par>
        <p:cTn id="1" dur="indefinite" restart="never" nodeType="tmRoot"/>
      </p:par>
    </p:tnLst>
  </p:timing>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Chart + text">
    <p:spTree>
      <p:nvGrpSpPr>
        <p:cNvPr id="1" name=""/>
        <p:cNvGrpSpPr/>
        <p:nvPr/>
      </p:nvGrpSpPr>
      <p:grpSpPr>
        <a:xfrm>
          <a:off x="0" y="0"/>
          <a:ext cx="0" cy="0"/>
          <a:chOff x="0" y="0"/>
          <a:chExt cx="0" cy="0"/>
        </a:xfrm>
      </p:grpSpPr>
      <p:sp>
        <p:nvSpPr>
          <p:cNvPr id="15" name="Round Same Side Corner Rectangle 14"/>
          <p:cNvSpPr/>
          <p:nvPr userDrawn="1"/>
        </p:nvSpPr>
        <p:spPr>
          <a:xfrm>
            <a:off x="719135" y="1803400"/>
            <a:ext cx="3605215" cy="4642643"/>
          </a:xfrm>
          <a:prstGeom prst="round2SameRect">
            <a:avLst>
              <a:gd name="adj1" fmla="val 3390"/>
              <a:gd name="adj2" fmla="val 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Aft>
                <a:spcPct val="50000"/>
              </a:spcAft>
              <a:defRPr/>
            </a:pPr>
            <a:endParaRPr lang="en-GB" dirty="0">
              <a:latin typeface="Franklin Gothic Book"/>
            </a:endParaRPr>
          </a:p>
        </p:txBody>
      </p:sp>
      <p:sp>
        <p:nvSpPr>
          <p:cNvPr id="19" name="Content Placeholder 8"/>
          <p:cNvSpPr>
            <a:spLocks noGrp="1"/>
          </p:cNvSpPr>
          <p:nvPr>
            <p:ph sz="quarter" idx="19" hasCustomPrompt="1"/>
          </p:nvPr>
        </p:nvSpPr>
        <p:spPr>
          <a:xfrm>
            <a:off x="719136" y="1803400"/>
            <a:ext cx="3579813" cy="4642643"/>
          </a:xfrm>
        </p:spPr>
        <p:txBody>
          <a:bodyPr/>
          <a:lstStyle>
            <a:lvl5pPr marL="0" indent="0">
              <a:defRPr baseline="0">
                <a:latin typeface="Franklin Gothic Book" panose="020B0503020102020204" pitchFamily="34" charset="0"/>
              </a:defRPr>
            </a:lvl5pPr>
          </a:lstStyle>
          <a:p>
            <a:pPr lvl="4"/>
            <a:r>
              <a:rPr lang="en-GB" dirty="0" smtClean="0"/>
              <a:t>Click icon to insert object</a:t>
            </a:r>
            <a:endParaRPr lang="en-GB" dirty="0"/>
          </a:p>
        </p:txBody>
      </p:sp>
      <p:sp>
        <p:nvSpPr>
          <p:cNvPr id="2" name="Title 1" descr="Ideally your title should fit on one line." title="Slide title"/>
          <p:cNvSpPr>
            <a:spLocks noGrp="1"/>
          </p:cNvSpPr>
          <p:nvPr>
            <p:ph type="title"/>
          </p:nvPr>
        </p:nvSpPr>
        <p:spPr/>
        <p:txBody>
          <a:bodyPr/>
          <a:lstStyle/>
          <a:p>
            <a:r>
              <a:rPr lang="en-US" smtClean="0"/>
              <a:t>Click to edit Master title style</a:t>
            </a:r>
            <a:endParaRPr lang="en-GB"/>
          </a:p>
        </p:txBody>
      </p:sp>
      <p:sp>
        <p:nvSpPr>
          <p:cNvPr id="102"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5CCEC276-BAE9-4E97-AEDF-42A29BE7A156}" type="datetime1">
              <a:rPr lang="en-US" smtClean="0"/>
              <a:t>8/30/2019</a:t>
            </a:fld>
            <a:endParaRPr lang="en-GB" dirty="0"/>
          </a:p>
        </p:txBody>
      </p:sp>
      <p:sp>
        <p:nvSpPr>
          <p:cNvPr id="103"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105"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
        <p:nvSpPr>
          <p:cNvPr id="17" name="Text Placeholder 5"/>
          <p:cNvSpPr>
            <a:spLocks noGrp="1"/>
          </p:cNvSpPr>
          <p:nvPr>
            <p:ph type="body" sz="quarter" idx="17"/>
          </p:nvPr>
        </p:nvSpPr>
        <p:spPr>
          <a:xfrm>
            <a:off x="4803774" y="1803400"/>
            <a:ext cx="3603625" cy="4695031"/>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Tree>
    <p:extLst>
      <p:ext uri="{BB962C8B-B14F-4D97-AF65-F5344CB8AC3E}">
        <p14:creationId xmlns:p14="http://schemas.microsoft.com/office/powerpoint/2010/main" val="878155498"/>
      </p:ext>
    </p:extLst>
  </p:cSld>
  <p:clrMapOvr>
    <a:masterClrMapping/>
  </p:clrMapOvr>
  <p:timing>
    <p:tnLst>
      <p:par>
        <p:cTn id="1" dur="indefinite" restart="never" nodeType="tmRoot"/>
      </p:par>
    </p:tnLst>
  </p:timing>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1_Chart + text">
    <p:spTree>
      <p:nvGrpSpPr>
        <p:cNvPr id="1" name=""/>
        <p:cNvGrpSpPr/>
        <p:nvPr/>
      </p:nvGrpSpPr>
      <p:grpSpPr>
        <a:xfrm>
          <a:off x="0" y="0"/>
          <a:ext cx="0" cy="0"/>
          <a:chOff x="0" y="0"/>
          <a:chExt cx="0" cy="0"/>
        </a:xfrm>
      </p:grpSpPr>
      <p:sp>
        <p:nvSpPr>
          <p:cNvPr id="15" name="Round Same Side Corner Rectangle 14"/>
          <p:cNvSpPr/>
          <p:nvPr userDrawn="1"/>
        </p:nvSpPr>
        <p:spPr>
          <a:xfrm>
            <a:off x="719135" y="1803400"/>
            <a:ext cx="3605215" cy="4642643"/>
          </a:xfrm>
          <a:prstGeom prst="round2SameRect">
            <a:avLst>
              <a:gd name="adj1" fmla="val 3390"/>
              <a:gd name="adj2" fmla="val 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Aft>
                <a:spcPct val="50000"/>
              </a:spcAft>
              <a:defRPr/>
            </a:pPr>
            <a:endParaRPr lang="en-GB" dirty="0">
              <a:latin typeface="Franklin Gothic Book"/>
            </a:endParaRPr>
          </a:p>
        </p:txBody>
      </p:sp>
      <p:sp>
        <p:nvSpPr>
          <p:cNvPr id="19" name="Content Placeholder 8"/>
          <p:cNvSpPr>
            <a:spLocks noGrp="1"/>
          </p:cNvSpPr>
          <p:nvPr>
            <p:ph sz="quarter" idx="19" hasCustomPrompt="1"/>
          </p:nvPr>
        </p:nvSpPr>
        <p:spPr>
          <a:xfrm>
            <a:off x="719136" y="1803400"/>
            <a:ext cx="3579813" cy="4642643"/>
          </a:xfrm>
        </p:spPr>
        <p:txBody>
          <a:bodyPr/>
          <a:lstStyle>
            <a:lvl5pPr marL="0" indent="0">
              <a:defRPr baseline="0">
                <a:latin typeface="Franklin Gothic Book" panose="020B0503020102020204" pitchFamily="34" charset="0"/>
              </a:defRPr>
            </a:lvl5pPr>
          </a:lstStyle>
          <a:p>
            <a:pPr lvl="4"/>
            <a:r>
              <a:rPr lang="en-GB" dirty="0" smtClean="0"/>
              <a:t>Click icon to insert object</a:t>
            </a:r>
            <a:endParaRPr lang="en-GB" dirty="0"/>
          </a:p>
        </p:txBody>
      </p:sp>
      <p:sp>
        <p:nvSpPr>
          <p:cNvPr id="2" name="Title 1" descr="Ideally your title should fit on one line." title="Slide title"/>
          <p:cNvSpPr>
            <a:spLocks noGrp="1"/>
          </p:cNvSpPr>
          <p:nvPr>
            <p:ph type="title"/>
          </p:nvPr>
        </p:nvSpPr>
        <p:spPr/>
        <p:txBody>
          <a:bodyPr/>
          <a:lstStyle/>
          <a:p>
            <a:r>
              <a:rPr lang="en-US" smtClean="0"/>
              <a:t>Click to edit Master title style</a:t>
            </a:r>
            <a:endParaRPr lang="en-GB"/>
          </a:p>
        </p:txBody>
      </p:sp>
      <p:sp>
        <p:nvSpPr>
          <p:cNvPr id="102"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35613D35-1F93-46B1-86CD-322F9E9BE7BA}" type="datetime1">
              <a:rPr lang="en-US" smtClean="0"/>
              <a:t>8/30/2019</a:t>
            </a:fld>
            <a:endParaRPr lang="en-GB" dirty="0"/>
          </a:p>
        </p:txBody>
      </p:sp>
      <p:sp>
        <p:nvSpPr>
          <p:cNvPr id="103"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105"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
        <p:nvSpPr>
          <p:cNvPr id="16" name="Text Placeholder 3"/>
          <p:cNvSpPr>
            <a:spLocks noGrp="1"/>
          </p:cNvSpPr>
          <p:nvPr>
            <p:ph type="body" sz="quarter" idx="16"/>
          </p:nvPr>
        </p:nvSpPr>
        <p:spPr>
          <a:xfrm>
            <a:off x="4803774" y="1803400"/>
            <a:ext cx="3603625" cy="719137"/>
          </a:xfrm>
        </p:spPr>
        <p:txBody>
          <a:bodyPr/>
          <a:lstStyle>
            <a:lvl1pPr>
              <a:defRPr>
                <a:latin typeface="Franklin Gothic Medium" panose="020B0603020102020204" pitchFamily="34" charset="0"/>
              </a:defRPr>
            </a:lvl1pPr>
          </a:lstStyle>
          <a:p>
            <a:pPr lvl="0"/>
            <a:r>
              <a:rPr lang="en-US" dirty="0" smtClean="0"/>
              <a:t>Click to edit Master text styles</a:t>
            </a:r>
          </a:p>
        </p:txBody>
      </p:sp>
      <p:sp>
        <p:nvSpPr>
          <p:cNvPr id="17" name="Text Placeholder 5"/>
          <p:cNvSpPr>
            <a:spLocks noGrp="1"/>
          </p:cNvSpPr>
          <p:nvPr>
            <p:ph type="body" sz="quarter" idx="17"/>
          </p:nvPr>
        </p:nvSpPr>
        <p:spPr>
          <a:xfrm>
            <a:off x="4803774" y="2527300"/>
            <a:ext cx="3603625" cy="3971131"/>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extLst>
      <p:ext uri="{BB962C8B-B14F-4D97-AF65-F5344CB8AC3E}">
        <p14:creationId xmlns:p14="http://schemas.microsoft.com/office/powerpoint/2010/main" val="3466080407"/>
      </p:ext>
    </p:extLst>
  </p:cSld>
  <p:clrMapOvr>
    <a:masterClrMapping/>
  </p:clrMapOvr>
  <p:timing>
    <p:tnLst>
      <p:par>
        <p:cTn id="1" dur="indefinite" restart="never" nodeType="tmRoot"/>
      </p:par>
    </p:tnLst>
  </p:timing>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4_Chart + text">
    <p:spTree>
      <p:nvGrpSpPr>
        <p:cNvPr id="1" name=""/>
        <p:cNvGrpSpPr/>
        <p:nvPr/>
      </p:nvGrpSpPr>
      <p:grpSpPr>
        <a:xfrm>
          <a:off x="0" y="0"/>
          <a:ext cx="0" cy="0"/>
          <a:chOff x="0" y="0"/>
          <a:chExt cx="0" cy="0"/>
        </a:xfrm>
      </p:grpSpPr>
      <p:sp>
        <p:nvSpPr>
          <p:cNvPr id="2" name="Title 1" descr="Ideally your title should fit on one line." title="Slide title"/>
          <p:cNvSpPr>
            <a:spLocks noGrp="1"/>
          </p:cNvSpPr>
          <p:nvPr>
            <p:ph type="title"/>
          </p:nvPr>
        </p:nvSpPr>
        <p:spPr/>
        <p:txBody>
          <a:bodyPr/>
          <a:lstStyle/>
          <a:p>
            <a:r>
              <a:rPr lang="en-US" smtClean="0"/>
              <a:t>Click to edit Master title style</a:t>
            </a:r>
            <a:endParaRPr lang="en-GB"/>
          </a:p>
        </p:txBody>
      </p:sp>
      <p:sp>
        <p:nvSpPr>
          <p:cNvPr id="102"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5A0026CC-8604-4050-A5DC-24D043A60215}" type="datetime1">
              <a:rPr lang="en-US" smtClean="0"/>
              <a:t>8/30/2019</a:t>
            </a:fld>
            <a:endParaRPr lang="en-GB" dirty="0"/>
          </a:p>
        </p:txBody>
      </p:sp>
      <p:sp>
        <p:nvSpPr>
          <p:cNvPr id="103"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105"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
        <p:nvSpPr>
          <p:cNvPr id="15" name="Round Same Side Corner Rectangle 14"/>
          <p:cNvSpPr/>
          <p:nvPr userDrawn="1"/>
        </p:nvSpPr>
        <p:spPr>
          <a:xfrm>
            <a:off x="719135" y="1803400"/>
            <a:ext cx="3605215" cy="4642643"/>
          </a:xfrm>
          <a:prstGeom prst="round2SameRect">
            <a:avLst>
              <a:gd name="adj1" fmla="val 3390"/>
              <a:gd name="adj2" fmla="val 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Aft>
                <a:spcPct val="50000"/>
              </a:spcAft>
              <a:defRPr/>
            </a:pPr>
            <a:endParaRPr lang="en-GB" dirty="0">
              <a:latin typeface="Franklin Gothic Book"/>
            </a:endParaRPr>
          </a:p>
        </p:txBody>
      </p:sp>
      <p:sp>
        <p:nvSpPr>
          <p:cNvPr id="16" name="Text Placeholder 3"/>
          <p:cNvSpPr>
            <a:spLocks noGrp="1"/>
          </p:cNvSpPr>
          <p:nvPr>
            <p:ph type="body" sz="quarter" idx="16"/>
          </p:nvPr>
        </p:nvSpPr>
        <p:spPr>
          <a:xfrm>
            <a:off x="4803774" y="1780836"/>
            <a:ext cx="3603625" cy="719137"/>
          </a:xfrm>
        </p:spPr>
        <p:txBody>
          <a:bodyPr/>
          <a:lstStyle>
            <a:lvl1pPr>
              <a:defRPr>
                <a:latin typeface="Franklin Gothic Medium" panose="020B0603020102020204" pitchFamily="34" charset="0"/>
              </a:defRPr>
            </a:lvl1pPr>
          </a:lstStyle>
          <a:p>
            <a:pPr lvl="0"/>
            <a:r>
              <a:rPr lang="en-US" dirty="0" smtClean="0"/>
              <a:t>Click to edit Master text styles</a:t>
            </a:r>
          </a:p>
        </p:txBody>
      </p:sp>
      <p:sp>
        <p:nvSpPr>
          <p:cNvPr id="17" name="Text Placeholder 5"/>
          <p:cNvSpPr>
            <a:spLocks noGrp="1"/>
          </p:cNvSpPr>
          <p:nvPr>
            <p:ph type="body" sz="quarter" idx="17"/>
          </p:nvPr>
        </p:nvSpPr>
        <p:spPr>
          <a:xfrm>
            <a:off x="4803774" y="2499973"/>
            <a:ext cx="3603625" cy="399845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18" name="Text Placeholder 3"/>
          <p:cNvSpPr>
            <a:spLocks noGrp="1"/>
          </p:cNvSpPr>
          <p:nvPr>
            <p:ph type="body" sz="quarter" idx="18"/>
          </p:nvPr>
        </p:nvSpPr>
        <p:spPr>
          <a:xfrm>
            <a:off x="849706" y="1885156"/>
            <a:ext cx="3329348" cy="566737"/>
          </a:xfrm>
        </p:spPr>
        <p:txBody>
          <a:bodyPr/>
          <a:lstStyle>
            <a:lvl1pPr>
              <a:defRPr sz="1800">
                <a:latin typeface="Franklin Gothic Medium" panose="020B0603020102020204" pitchFamily="34" charset="0"/>
              </a:defRPr>
            </a:lvl1pPr>
          </a:lstStyle>
          <a:p>
            <a:pPr lvl="0"/>
            <a:r>
              <a:rPr lang="en-US" dirty="0" smtClean="0"/>
              <a:t>Click to edit Master text styles</a:t>
            </a:r>
          </a:p>
        </p:txBody>
      </p:sp>
      <p:sp>
        <p:nvSpPr>
          <p:cNvPr id="19" name="Content Placeholder 8"/>
          <p:cNvSpPr>
            <a:spLocks noGrp="1"/>
          </p:cNvSpPr>
          <p:nvPr>
            <p:ph sz="quarter" idx="19" hasCustomPrompt="1"/>
          </p:nvPr>
        </p:nvSpPr>
        <p:spPr>
          <a:xfrm>
            <a:off x="719136" y="2527300"/>
            <a:ext cx="3579813" cy="3918743"/>
          </a:xfrm>
        </p:spPr>
        <p:txBody>
          <a:bodyPr/>
          <a:lstStyle>
            <a:lvl5pPr marL="0" indent="0">
              <a:defRPr baseline="0">
                <a:latin typeface="Franklin Gothic Book" panose="020B0503020102020204" pitchFamily="34" charset="0"/>
              </a:defRPr>
            </a:lvl5pPr>
          </a:lstStyle>
          <a:p>
            <a:pPr lvl="4"/>
            <a:r>
              <a:rPr lang="en-GB" dirty="0" smtClean="0"/>
              <a:t>Click icon to insert object</a:t>
            </a:r>
            <a:endParaRPr lang="en-GB" dirty="0"/>
          </a:p>
        </p:txBody>
      </p:sp>
    </p:spTree>
    <p:extLst>
      <p:ext uri="{BB962C8B-B14F-4D97-AF65-F5344CB8AC3E}">
        <p14:creationId xmlns:p14="http://schemas.microsoft.com/office/powerpoint/2010/main" val="449247858"/>
      </p:ext>
    </p:extLst>
  </p:cSld>
  <p:clrMapOvr>
    <a:masterClrMapping/>
  </p:clrMapOvr>
  <p:timing>
    <p:tnLst>
      <p:par>
        <p:cTn id="1" dur="indefinite" restart="never" nodeType="tmRoot"/>
      </p:par>
    </p:tnLst>
  </p:timing>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text + large chart">
    <p:spTree>
      <p:nvGrpSpPr>
        <p:cNvPr id="1" name=""/>
        <p:cNvGrpSpPr/>
        <p:nvPr/>
      </p:nvGrpSpPr>
      <p:grpSpPr>
        <a:xfrm>
          <a:off x="0" y="0"/>
          <a:ext cx="0" cy="0"/>
          <a:chOff x="0" y="0"/>
          <a:chExt cx="0" cy="0"/>
        </a:xfrm>
      </p:grpSpPr>
      <p:sp>
        <p:nvSpPr>
          <p:cNvPr id="5" name="Round Same Side Corner Rectangle 4"/>
          <p:cNvSpPr/>
          <p:nvPr userDrawn="1"/>
        </p:nvSpPr>
        <p:spPr>
          <a:xfrm>
            <a:off x="3609976" y="1803400"/>
            <a:ext cx="4789488" cy="4657725"/>
          </a:xfrm>
          <a:prstGeom prst="round2SameRect">
            <a:avLst>
              <a:gd name="adj1" fmla="val 3390"/>
              <a:gd name="adj2" fmla="val 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Aft>
                <a:spcPct val="50000"/>
              </a:spcAft>
              <a:defRPr/>
            </a:pPr>
            <a:endParaRPr lang="en-GB" dirty="0">
              <a:latin typeface="Franklin Gothic Book"/>
            </a:endParaRPr>
          </a:p>
        </p:txBody>
      </p:sp>
      <p:sp>
        <p:nvSpPr>
          <p:cNvPr id="9" name="Content Placeholder 8"/>
          <p:cNvSpPr>
            <a:spLocks noGrp="1"/>
          </p:cNvSpPr>
          <p:nvPr>
            <p:ph sz="quarter" idx="17" hasCustomPrompt="1"/>
          </p:nvPr>
        </p:nvSpPr>
        <p:spPr>
          <a:xfrm>
            <a:off x="3609976" y="1803400"/>
            <a:ext cx="4789488" cy="4657725"/>
          </a:xfrm>
        </p:spPr>
        <p:txBody>
          <a:bodyPr/>
          <a:lstStyle>
            <a:lvl5pPr marL="0" indent="0">
              <a:defRPr baseline="0">
                <a:latin typeface="Franklin Gothic Book" panose="020B0503020102020204" pitchFamily="34" charset="0"/>
              </a:defRPr>
            </a:lvl5pPr>
          </a:lstStyle>
          <a:p>
            <a:pPr lvl="4"/>
            <a:r>
              <a:rPr lang="en-GB" dirty="0" smtClean="0"/>
              <a:t>Click icon to insert object</a:t>
            </a:r>
            <a:endParaRPr lang="en-GB" dirty="0"/>
          </a:p>
        </p:txBody>
      </p:sp>
      <p:sp>
        <p:nvSpPr>
          <p:cNvPr id="2" name="Title 1" descr="Ideally your title should fit on one line." title="Slide title"/>
          <p:cNvSpPr>
            <a:spLocks noGrp="1"/>
          </p:cNvSpPr>
          <p:nvPr>
            <p:ph type="title"/>
          </p:nvPr>
        </p:nvSpPr>
        <p:spPr/>
        <p:txBody>
          <a:bodyPr/>
          <a:lstStyle/>
          <a:p>
            <a:r>
              <a:rPr lang="en-US" smtClean="0"/>
              <a:t>Click to edit Master title style</a:t>
            </a:r>
            <a:endParaRPr lang="en-GB"/>
          </a:p>
        </p:txBody>
      </p:sp>
      <p:sp>
        <p:nvSpPr>
          <p:cNvPr id="100"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2540F14B-E190-4343-9697-E026006A6EB4}" type="datetime1">
              <a:rPr lang="en-US" smtClean="0"/>
              <a:t>8/30/2019</a:t>
            </a:fld>
            <a:endParaRPr lang="en-GB" dirty="0"/>
          </a:p>
        </p:txBody>
      </p:sp>
      <p:sp>
        <p:nvSpPr>
          <p:cNvPr id="101"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103"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
        <p:nvSpPr>
          <p:cNvPr id="4" name="Text Placeholder 3"/>
          <p:cNvSpPr>
            <a:spLocks noGrp="1"/>
          </p:cNvSpPr>
          <p:nvPr>
            <p:ph type="body" sz="quarter" idx="16"/>
          </p:nvPr>
        </p:nvSpPr>
        <p:spPr>
          <a:xfrm>
            <a:off x="719138" y="1803400"/>
            <a:ext cx="2519361" cy="4683125"/>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GB" dirty="0"/>
          </a:p>
        </p:txBody>
      </p:sp>
    </p:spTree>
    <p:extLst>
      <p:ext uri="{BB962C8B-B14F-4D97-AF65-F5344CB8AC3E}">
        <p14:creationId xmlns:p14="http://schemas.microsoft.com/office/powerpoint/2010/main" val="1804176878"/>
      </p:ext>
    </p:extLst>
  </p:cSld>
  <p:clrMapOvr>
    <a:masterClrMapping/>
  </p:clrMapOvr>
  <p:timing>
    <p:tnLst>
      <p:par>
        <p:cTn id="1" dur="indefinite" restart="never" nodeType="tmRoot"/>
      </p:par>
    </p:tnLst>
  </p:timing>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userDrawn="1">
  <p:cSld name="large chart + text">
    <p:spTree>
      <p:nvGrpSpPr>
        <p:cNvPr id="1" name=""/>
        <p:cNvGrpSpPr/>
        <p:nvPr/>
      </p:nvGrpSpPr>
      <p:grpSpPr>
        <a:xfrm>
          <a:off x="0" y="0"/>
          <a:ext cx="0" cy="0"/>
          <a:chOff x="0" y="0"/>
          <a:chExt cx="0" cy="0"/>
        </a:xfrm>
      </p:grpSpPr>
      <p:sp>
        <p:nvSpPr>
          <p:cNvPr id="5" name="Round Same Side Corner Rectangle 4"/>
          <p:cNvSpPr/>
          <p:nvPr userDrawn="1"/>
        </p:nvSpPr>
        <p:spPr>
          <a:xfrm>
            <a:off x="387350" y="1803400"/>
            <a:ext cx="4789488" cy="4668044"/>
          </a:xfrm>
          <a:prstGeom prst="round2SameRect">
            <a:avLst>
              <a:gd name="adj1" fmla="val 3390"/>
              <a:gd name="adj2" fmla="val 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Aft>
                <a:spcPct val="50000"/>
              </a:spcAft>
              <a:defRPr/>
            </a:pPr>
            <a:endParaRPr lang="en-GB" dirty="0">
              <a:latin typeface="Franklin Gothic Book"/>
            </a:endParaRPr>
          </a:p>
        </p:txBody>
      </p:sp>
      <p:sp>
        <p:nvSpPr>
          <p:cNvPr id="9" name="Content Placeholder 8"/>
          <p:cNvSpPr>
            <a:spLocks noGrp="1"/>
          </p:cNvSpPr>
          <p:nvPr>
            <p:ph sz="quarter" idx="17" hasCustomPrompt="1"/>
          </p:nvPr>
        </p:nvSpPr>
        <p:spPr>
          <a:xfrm>
            <a:off x="376238" y="1803400"/>
            <a:ext cx="4789488" cy="4654549"/>
          </a:xfrm>
        </p:spPr>
        <p:txBody>
          <a:bodyPr/>
          <a:lstStyle>
            <a:lvl5pPr marL="0" indent="0">
              <a:defRPr baseline="0">
                <a:latin typeface="Franklin Gothic Book" panose="020B0503020102020204" pitchFamily="34" charset="0"/>
              </a:defRPr>
            </a:lvl5pPr>
          </a:lstStyle>
          <a:p>
            <a:pPr lvl="4"/>
            <a:r>
              <a:rPr lang="en-GB" dirty="0" smtClean="0"/>
              <a:t>Click icon to insert object</a:t>
            </a:r>
            <a:endParaRPr lang="en-GB" dirty="0"/>
          </a:p>
        </p:txBody>
      </p:sp>
      <p:sp>
        <p:nvSpPr>
          <p:cNvPr id="2" name="Title 1" descr="Ideally your title should fit on one line." title="Slide title"/>
          <p:cNvSpPr>
            <a:spLocks noGrp="1"/>
          </p:cNvSpPr>
          <p:nvPr>
            <p:ph type="title"/>
          </p:nvPr>
        </p:nvSpPr>
        <p:spPr/>
        <p:txBody>
          <a:bodyPr/>
          <a:lstStyle/>
          <a:p>
            <a:r>
              <a:rPr lang="en-US" smtClean="0"/>
              <a:t>Click to edit Master title style</a:t>
            </a:r>
            <a:endParaRPr lang="en-GB"/>
          </a:p>
        </p:txBody>
      </p:sp>
      <p:sp>
        <p:nvSpPr>
          <p:cNvPr id="100"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7BEDD978-F4BE-43D4-A8DD-9F1CF39A0C8B}" type="datetime1">
              <a:rPr lang="en-US" smtClean="0"/>
              <a:t>8/30/2019</a:t>
            </a:fld>
            <a:endParaRPr lang="en-GB" dirty="0"/>
          </a:p>
        </p:txBody>
      </p:sp>
      <p:sp>
        <p:nvSpPr>
          <p:cNvPr id="101"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103"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
        <p:nvSpPr>
          <p:cNvPr id="4" name="Text Placeholder 3"/>
          <p:cNvSpPr>
            <a:spLocks noGrp="1"/>
          </p:cNvSpPr>
          <p:nvPr>
            <p:ph type="body" sz="quarter" idx="16"/>
          </p:nvPr>
        </p:nvSpPr>
        <p:spPr>
          <a:xfrm>
            <a:off x="5535614" y="1803400"/>
            <a:ext cx="2884486" cy="4676775"/>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GB" dirty="0"/>
          </a:p>
        </p:txBody>
      </p:sp>
    </p:spTree>
    <p:extLst>
      <p:ext uri="{BB962C8B-B14F-4D97-AF65-F5344CB8AC3E}">
        <p14:creationId xmlns:p14="http://schemas.microsoft.com/office/powerpoint/2010/main" val="342189448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text + chart">
    <p:spTree>
      <p:nvGrpSpPr>
        <p:cNvPr id="1" name=""/>
        <p:cNvGrpSpPr/>
        <p:nvPr/>
      </p:nvGrpSpPr>
      <p:grpSpPr>
        <a:xfrm>
          <a:off x="0" y="0"/>
          <a:ext cx="0" cy="0"/>
          <a:chOff x="0" y="0"/>
          <a:chExt cx="0" cy="0"/>
        </a:xfrm>
      </p:grpSpPr>
      <p:sp>
        <p:nvSpPr>
          <p:cNvPr id="10" name="Round Same Side Corner Rectangle 9"/>
          <p:cNvSpPr/>
          <p:nvPr userDrawn="1"/>
        </p:nvSpPr>
        <p:spPr>
          <a:xfrm>
            <a:off x="4819649" y="1794782"/>
            <a:ext cx="3605215" cy="4666343"/>
          </a:xfrm>
          <a:prstGeom prst="round2SameRect">
            <a:avLst>
              <a:gd name="adj1" fmla="val 3390"/>
              <a:gd name="adj2" fmla="val 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Aft>
                <a:spcPct val="50000"/>
              </a:spcAft>
              <a:defRPr/>
            </a:pPr>
            <a:endParaRPr lang="en-GB" dirty="0">
              <a:latin typeface="Franklin Gothic Book"/>
            </a:endParaRPr>
          </a:p>
        </p:txBody>
      </p:sp>
      <p:sp>
        <p:nvSpPr>
          <p:cNvPr id="14" name="Content Placeholder 8"/>
          <p:cNvSpPr>
            <a:spLocks noGrp="1"/>
          </p:cNvSpPr>
          <p:nvPr>
            <p:ph sz="quarter" idx="18" hasCustomPrompt="1"/>
          </p:nvPr>
        </p:nvSpPr>
        <p:spPr>
          <a:xfrm>
            <a:off x="4819650" y="1803400"/>
            <a:ext cx="3579813" cy="4657725"/>
          </a:xfrm>
        </p:spPr>
        <p:txBody>
          <a:bodyPr/>
          <a:lstStyle>
            <a:lvl5pPr marL="0" indent="0">
              <a:defRPr baseline="0">
                <a:latin typeface="Franklin Gothic Book" panose="020B0503020102020204" pitchFamily="34" charset="0"/>
              </a:defRPr>
            </a:lvl5pPr>
          </a:lstStyle>
          <a:p>
            <a:pPr lvl="4"/>
            <a:r>
              <a:rPr lang="en-GB" dirty="0" smtClean="0"/>
              <a:t>Click icon to insert object</a:t>
            </a:r>
            <a:endParaRPr lang="en-GB" dirty="0"/>
          </a:p>
        </p:txBody>
      </p:sp>
      <p:sp>
        <p:nvSpPr>
          <p:cNvPr id="2" name="Title 1" descr="Ideally your title should fit on one line." title="Slide title"/>
          <p:cNvSpPr>
            <a:spLocks noGrp="1"/>
          </p:cNvSpPr>
          <p:nvPr>
            <p:ph type="title"/>
          </p:nvPr>
        </p:nvSpPr>
        <p:spPr/>
        <p:txBody>
          <a:bodyPr/>
          <a:lstStyle/>
          <a:p>
            <a:r>
              <a:rPr lang="en-US" smtClean="0"/>
              <a:t>Click to edit Master title style</a:t>
            </a:r>
            <a:endParaRPr lang="en-GB"/>
          </a:p>
        </p:txBody>
      </p:sp>
      <p:sp>
        <p:nvSpPr>
          <p:cNvPr id="100"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1F1A26C0-A193-4DB7-BCE9-C5C263CB9DE0}" type="datetime1">
              <a:rPr lang="en-US" smtClean="0"/>
              <a:t>8/30/2019</a:t>
            </a:fld>
            <a:endParaRPr lang="en-GB" dirty="0"/>
          </a:p>
        </p:txBody>
      </p:sp>
      <p:sp>
        <p:nvSpPr>
          <p:cNvPr id="101" name="Footer Placeholder 4"/>
          <p:cNvSpPr>
            <a:spLocks noGrp="1"/>
          </p:cNvSpPr>
          <p:nvPr>
            <p:ph type="ftr" sz="quarter" idx="3"/>
          </p:nvPr>
        </p:nvSpPr>
        <p:spPr>
          <a:xfrm>
            <a:off x="0" y="6480000"/>
            <a:ext cx="9144000" cy="378000"/>
          </a:xfrm>
          <a:prstGeom prst="rect">
            <a:avLst/>
          </a:prstGeom>
        </p:spPr>
        <p:txBody>
          <a:bodyPr lIns="0" tIns="0" rIns="0" bIns="0" anchor="ctr"/>
          <a:lstStyle>
            <a:lvl1pPr algn="ctr">
              <a:defRPr lang="en-GB"/>
            </a:lvl1pPr>
          </a:lstStyle>
          <a:p>
            <a:endParaRPr lang="en-GB"/>
          </a:p>
        </p:txBody>
      </p:sp>
      <p:sp>
        <p:nvSpPr>
          <p:cNvPr id="103"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
        <p:nvSpPr>
          <p:cNvPr id="4" name="Text Placeholder 3"/>
          <p:cNvSpPr>
            <a:spLocks noGrp="1"/>
          </p:cNvSpPr>
          <p:nvPr>
            <p:ph type="body" sz="quarter" idx="16"/>
          </p:nvPr>
        </p:nvSpPr>
        <p:spPr>
          <a:xfrm>
            <a:off x="720725" y="1794782"/>
            <a:ext cx="3603625" cy="719137"/>
          </a:xfrm>
        </p:spPr>
        <p:txBody>
          <a:bodyPr/>
          <a:lstStyle>
            <a:lvl1pPr>
              <a:defRPr>
                <a:latin typeface="Franklin Gothic Medium" panose="020B0603020102020204" pitchFamily="34" charset="0"/>
              </a:defRPr>
            </a:lvl1pPr>
          </a:lstStyle>
          <a:p>
            <a:pPr lvl="0"/>
            <a:r>
              <a:rPr lang="en-US" smtClean="0"/>
              <a:t>Click to edit Master text styles</a:t>
            </a:r>
          </a:p>
        </p:txBody>
      </p:sp>
      <p:sp>
        <p:nvSpPr>
          <p:cNvPr id="6" name="Text Placeholder 5"/>
          <p:cNvSpPr>
            <a:spLocks noGrp="1"/>
          </p:cNvSpPr>
          <p:nvPr>
            <p:ph type="body" sz="quarter" idx="17"/>
          </p:nvPr>
        </p:nvSpPr>
        <p:spPr>
          <a:xfrm>
            <a:off x="720725" y="2513919"/>
            <a:ext cx="3603625" cy="39662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Tree>
    <p:extLst>
      <p:ext uri="{BB962C8B-B14F-4D97-AF65-F5344CB8AC3E}">
        <p14:creationId xmlns:p14="http://schemas.microsoft.com/office/powerpoint/2010/main" val="2016543680"/>
      </p:ext>
    </p:extLst>
  </p:cSld>
  <p:clrMapOvr>
    <a:masterClrMapping/>
  </p:clrMapOvr>
  <p:timing>
    <p:tnLst>
      <p:par>
        <p:cTn id="1" dur="indefinite" restart="never" nodeType="tmRoot"/>
      </p:par>
    </p:tnLst>
  </p:timing>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userDrawn="1">
  <p:cSld name="Chart + chart">
    <p:spTree>
      <p:nvGrpSpPr>
        <p:cNvPr id="1" name=""/>
        <p:cNvGrpSpPr/>
        <p:nvPr/>
      </p:nvGrpSpPr>
      <p:grpSpPr>
        <a:xfrm>
          <a:off x="0" y="0"/>
          <a:ext cx="0" cy="0"/>
          <a:chOff x="0" y="0"/>
          <a:chExt cx="0" cy="0"/>
        </a:xfrm>
      </p:grpSpPr>
      <p:sp>
        <p:nvSpPr>
          <p:cNvPr id="5" name="Round Same Side Corner Rectangle 4"/>
          <p:cNvSpPr/>
          <p:nvPr userDrawn="1"/>
        </p:nvSpPr>
        <p:spPr>
          <a:xfrm>
            <a:off x="720724" y="1803401"/>
            <a:ext cx="3598861" cy="4657724"/>
          </a:xfrm>
          <a:prstGeom prst="round2SameRect">
            <a:avLst>
              <a:gd name="adj1" fmla="val 2774"/>
              <a:gd name="adj2" fmla="val 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Aft>
                <a:spcPct val="50000"/>
              </a:spcAft>
              <a:defRPr/>
            </a:pPr>
            <a:endParaRPr lang="en-GB" dirty="0">
              <a:latin typeface="Franklin Gothic Book"/>
            </a:endParaRPr>
          </a:p>
        </p:txBody>
      </p:sp>
      <p:sp>
        <p:nvSpPr>
          <p:cNvPr id="104" name="Round Same Side Corner Rectangle 103"/>
          <p:cNvSpPr/>
          <p:nvPr userDrawn="1"/>
        </p:nvSpPr>
        <p:spPr>
          <a:xfrm>
            <a:off x="4819650" y="1793900"/>
            <a:ext cx="3605213" cy="4666337"/>
          </a:xfrm>
          <a:prstGeom prst="round2SameRect">
            <a:avLst>
              <a:gd name="adj1" fmla="val 2774"/>
              <a:gd name="adj2" fmla="val 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Aft>
                <a:spcPct val="50000"/>
              </a:spcAft>
              <a:defRPr/>
            </a:pPr>
            <a:endParaRPr lang="en-GB" dirty="0">
              <a:latin typeface="Franklin Gothic Book"/>
            </a:endParaRPr>
          </a:p>
        </p:txBody>
      </p:sp>
      <p:sp>
        <p:nvSpPr>
          <p:cNvPr id="4" name="Content Placeholder 3"/>
          <p:cNvSpPr>
            <a:spLocks noGrp="1"/>
          </p:cNvSpPr>
          <p:nvPr>
            <p:ph sz="quarter" idx="10" hasCustomPrompt="1"/>
          </p:nvPr>
        </p:nvSpPr>
        <p:spPr>
          <a:xfrm>
            <a:off x="719138" y="1803401"/>
            <a:ext cx="3600450" cy="4683125"/>
          </a:xfrm>
        </p:spPr>
        <p:txBody>
          <a:bodyPr/>
          <a:lstStyle>
            <a:lvl1pPr>
              <a:defRPr baseline="0"/>
            </a:lvl1pPr>
          </a:lstStyle>
          <a:p>
            <a:pPr lvl="0"/>
            <a:r>
              <a:rPr lang="en-US" dirty="0" smtClean="0"/>
              <a:t>Click icon to insert object</a:t>
            </a:r>
          </a:p>
        </p:txBody>
      </p:sp>
      <p:sp>
        <p:nvSpPr>
          <p:cNvPr id="13" name="Content Placeholder 3"/>
          <p:cNvSpPr>
            <a:spLocks noGrp="1"/>
          </p:cNvSpPr>
          <p:nvPr>
            <p:ph sz="quarter" idx="11" hasCustomPrompt="1"/>
          </p:nvPr>
        </p:nvSpPr>
        <p:spPr>
          <a:xfrm>
            <a:off x="4819650" y="1803401"/>
            <a:ext cx="3600450" cy="4683125"/>
          </a:xfrm>
        </p:spPr>
        <p:txBody>
          <a:bodyPr/>
          <a:lstStyle>
            <a:lvl1pPr>
              <a:defRPr baseline="0"/>
            </a:lvl1pPr>
          </a:lstStyle>
          <a:p>
            <a:pPr lvl="0"/>
            <a:r>
              <a:rPr lang="en-US" dirty="0" smtClean="0"/>
              <a:t>Click icon to insert object</a:t>
            </a:r>
          </a:p>
        </p:txBody>
      </p:sp>
      <p:sp>
        <p:nvSpPr>
          <p:cNvPr id="2" name="Title 1" descr="Ideally your title should fit on one line." title="Slide title"/>
          <p:cNvSpPr>
            <a:spLocks noGrp="1"/>
          </p:cNvSpPr>
          <p:nvPr>
            <p:ph type="title"/>
          </p:nvPr>
        </p:nvSpPr>
        <p:spPr/>
        <p:txBody>
          <a:bodyPr/>
          <a:lstStyle/>
          <a:p>
            <a:r>
              <a:rPr lang="en-US" smtClean="0"/>
              <a:t>Click to edit Master title style</a:t>
            </a:r>
            <a:endParaRPr lang="en-GB"/>
          </a:p>
        </p:txBody>
      </p:sp>
      <p:sp>
        <p:nvSpPr>
          <p:cNvPr id="102"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A044FE1D-DE12-4727-A807-A58FEBBDDCC1}" type="datetime1">
              <a:rPr lang="en-US" smtClean="0"/>
              <a:t>8/30/2019</a:t>
            </a:fld>
            <a:endParaRPr lang="en-GB" dirty="0"/>
          </a:p>
        </p:txBody>
      </p:sp>
      <p:sp>
        <p:nvSpPr>
          <p:cNvPr id="103"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105"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Tree>
    <p:extLst>
      <p:ext uri="{BB962C8B-B14F-4D97-AF65-F5344CB8AC3E}">
        <p14:creationId xmlns:p14="http://schemas.microsoft.com/office/powerpoint/2010/main" val="822339719"/>
      </p:ext>
    </p:extLst>
  </p:cSld>
  <p:clrMapOvr>
    <a:masterClrMapping/>
  </p:clrMapOvr>
  <p:timing>
    <p:tnLst>
      <p:par>
        <p:cTn id="1" dur="indefinite" restart="never" nodeType="tmRoot"/>
      </p:par>
    </p:tnLst>
  </p:timing>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userDrawn="1">
  <p:cSld name="Chart + chart - with titles">
    <p:spTree>
      <p:nvGrpSpPr>
        <p:cNvPr id="1" name=""/>
        <p:cNvGrpSpPr/>
        <p:nvPr/>
      </p:nvGrpSpPr>
      <p:grpSpPr>
        <a:xfrm>
          <a:off x="0" y="0"/>
          <a:ext cx="0" cy="0"/>
          <a:chOff x="0" y="0"/>
          <a:chExt cx="0" cy="0"/>
        </a:xfrm>
      </p:grpSpPr>
      <p:sp>
        <p:nvSpPr>
          <p:cNvPr id="5" name="Round Same Side Corner Rectangle 4"/>
          <p:cNvSpPr/>
          <p:nvPr userDrawn="1"/>
        </p:nvSpPr>
        <p:spPr>
          <a:xfrm>
            <a:off x="720725" y="2168445"/>
            <a:ext cx="3598861" cy="4292680"/>
          </a:xfrm>
          <a:prstGeom prst="round2SameRect">
            <a:avLst>
              <a:gd name="adj1" fmla="val 2774"/>
              <a:gd name="adj2" fmla="val 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Aft>
                <a:spcPct val="50000"/>
              </a:spcAft>
              <a:defRPr/>
            </a:pPr>
            <a:endParaRPr lang="en-GB" dirty="0">
              <a:latin typeface="Franklin Gothic Book"/>
            </a:endParaRPr>
          </a:p>
        </p:txBody>
      </p:sp>
      <p:sp>
        <p:nvSpPr>
          <p:cNvPr id="2" name="Title 1" descr="Ideally your title should fit on one line." title="Slide title"/>
          <p:cNvSpPr>
            <a:spLocks noGrp="1"/>
          </p:cNvSpPr>
          <p:nvPr>
            <p:ph type="title"/>
          </p:nvPr>
        </p:nvSpPr>
        <p:spPr/>
        <p:txBody>
          <a:bodyPr/>
          <a:lstStyle/>
          <a:p>
            <a:r>
              <a:rPr lang="en-US" smtClean="0"/>
              <a:t>Click to edit Master title style</a:t>
            </a:r>
            <a:endParaRPr lang="en-GB"/>
          </a:p>
        </p:txBody>
      </p:sp>
      <p:sp>
        <p:nvSpPr>
          <p:cNvPr id="102"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4292C229-5AFB-410A-AB0B-7FC2B2568F70}" type="datetime1">
              <a:rPr lang="en-US" smtClean="0"/>
              <a:t>8/30/2019</a:t>
            </a:fld>
            <a:endParaRPr lang="en-GB" dirty="0"/>
          </a:p>
        </p:txBody>
      </p:sp>
      <p:sp>
        <p:nvSpPr>
          <p:cNvPr id="103"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105"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
        <p:nvSpPr>
          <p:cNvPr id="104" name="Round Same Side Corner Rectangle 103"/>
          <p:cNvSpPr/>
          <p:nvPr userDrawn="1"/>
        </p:nvSpPr>
        <p:spPr>
          <a:xfrm>
            <a:off x="4819650" y="2168525"/>
            <a:ext cx="3605213" cy="4291712"/>
          </a:xfrm>
          <a:prstGeom prst="round2SameRect">
            <a:avLst>
              <a:gd name="adj1" fmla="val 2774"/>
              <a:gd name="adj2" fmla="val 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Aft>
                <a:spcPct val="50000"/>
              </a:spcAft>
              <a:defRPr/>
            </a:pPr>
            <a:endParaRPr lang="en-GB" dirty="0">
              <a:latin typeface="Franklin Gothic Book"/>
            </a:endParaRPr>
          </a:p>
        </p:txBody>
      </p:sp>
      <p:sp>
        <p:nvSpPr>
          <p:cNvPr id="4" name="Text Placeholder 3"/>
          <p:cNvSpPr>
            <a:spLocks noGrp="1"/>
          </p:cNvSpPr>
          <p:nvPr>
            <p:ph type="body" sz="quarter" idx="20" hasCustomPrompt="1"/>
          </p:nvPr>
        </p:nvSpPr>
        <p:spPr>
          <a:xfrm>
            <a:off x="708025" y="1446213"/>
            <a:ext cx="7716838" cy="723900"/>
          </a:xfrm>
        </p:spPr>
        <p:txBody>
          <a:bodyPr/>
          <a:lstStyle>
            <a:lvl1pPr>
              <a:defRPr/>
            </a:lvl1pPr>
          </a:lstStyle>
          <a:p>
            <a:pPr lvl="0"/>
            <a:r>
              <a:rPr lang="en-US" dirty="0" smtClean="0"/>
              <a:t>Short intro text</a:t>
            </a:r>
          </a:p>
        </p:txBody>
      </p:sp>
      <p:sp>
        <p:nvSpPr>
          <p:cNvPr id="7" name="Text Placeholder 6"/>
          <p:cNvSpPr>
            <a:spLocks noGrp="1"/>
          </p:cNvSpPr>
          <p:nvPr>
            <p:ph type="body" sz="quarter" idx="21" hasCustomPrompt="1"/>
          </p:nvPr>
        </p:nvSpPr>
        <p:spPr>
          <a:xfrm>
            <a:off x="850900" y="2271939"/>
            <a:ext cx="3111500" cy="244475"/>
          </a:xfrm>
        </p:spPr>
        <p:txBody>
          <a:bodyPr/>
          <a:lstStyle>
            <a:lvl1pPr>
              <a:defRPr sz="1600" baseline="0">
                <a:latin typeface="Franklin Gothic Medium" panose="020B0603020102020204" pitchFamily="34" charset="0"/>
              </a:defRPr>
            </a:lvl1pPr>
          </a:lstStyle>
          <a:p>
            <a:pPr lvl="0"/>
            <a:r>
              <a:rPr lang="en-US" dirty="0" smtClean="0"/>
              <a:t>Chart title</a:t>
            </a:r>
          </a:p>
        </p:txBody>
      </p:sp>
      <p:sp>
        <p:nvSpPr>
          <p:cNvPr id="18" name="Text Placeholder 6"/>
          <p:cNvSpPr>
            <a:spLocks noGrp="1"/>
          </p:cNvSpPr>
          <p:nvPr>
            <p:ph type="body" sz="quarter" idx="22" hasCustomPrompt="1"/>
          </p:nvPr>
        </p:nvSpPr>
        <p:spPr>
          <a:xfrm>
            <a:off x="5073649" y="2246539"/>
            <a:ext cx="3111500" cy="269875"/>
          </a:xfrm>
        </p:spPr>
        <p:txBody>
          <a:bodyPr/>
          <a:lstStyle>
            <a:lvl1pPr>
              <a:defRPr sz="1600" baseline="0">
                <a:latin typeface="Franklin Gothic Medium" panose="020B0603020102020204" pitchFamily="34" charset="0"/>
              </a:defRPr>
            </a:lvl1pPr>
          </a:lstStyle>
          <a:p>
            <a:pPr lvl="0"/>
            <a:r>
              <a:rPr lang="en-US" dirty="0" smtClean="0"/>
              <a:t>Chart title</a:t>
            </a:r>
          </a:p>
        </p:txBody>
      </p:sp>
      <p:sp>
        <p:nvSpPr>
          <p:cNvPr id="9" name="Content Placeholder 8"/>
          <p:cNvSpPr>
            <a:spLocks noGrp="1"/>
          </p:cNvSpPr>
          <p:nvPr>
            <p:ph sz="quarter" idx="23"/>
          </p:nvPr>
        </p:nvSpPr>
        <p:spPr>
          <a:xfrm>
            <a:off x="720725" y="2642488"/>
            <a:ext cx="3603625" cy="3818637"/>
          </a:xfrm>
        </p:spPr>
        <p:txBody>
          <a:bodyPr/>
          <a:lstStyle>
            <a:lvl1pPr>
              <a:defRPr sz="1600"/>
            </a:lvl1pPr>
          </a:lstStyle>
          <a:p>
            <a:pPr lvl="0"/>
            <a:r>
              <a:rPr lang="en-US" dirty="0" smtClean="0"/>
              <a:t>Click to edit Master text styles</a:t>
            </a:r>
          </a:p>
        </p:txBody>
      </p:sp>
      <p:sp>
        <p:nvSpPr>
          <p:cNvPr id="21" name="Content Placeholder 8"/>
          <p:cNvSpPr>
            <a:spLocks noGrp="1"/>
          </p:cNvSpPr>
          <p:nvPr>
            <p:ph sz="quarter" idx="24"/>
          </p:nvPr>
        </p:nvSpPr>
        <p:spPr>
          <a:xfrm>
            <a:off x="4822825" y="2641600"/>
            <a:ext cx="3603625" cy="3818637"/>
          </a:xfrm>
        </p:spPr>
        <p:txBody>
          <a:bodyPr/>
          <a:lstStyle>
            <a:lvl1pPr>
              <a:defRPr sz="1600"/>
            </a:lvl1pPr>
          </a:lstStyle>
          <a:p>
            <a:pPr lvl="0"/>
            <a:r>
              <a:rPr lang="en-US" dirty="0" smtClean="0"/>
              <a:t>Click to edit Master text styles</a:t>
            </a:r>
          </a:p>
        </p:txBody>
      </p:sp>
    </p:spTree>
    <p:extLst>
      <p:ext uri="{BB962C8B-B14F-4D97-AF65-F5344CB8AC3E}">
        <p14:creationId xmlns:p14="http://schemas.microsoft.com/office/powerpoint/2010/main" val="1460350492"/>
      </p:ext>
    </p:extLst>
  </p:cSld>
  <p:clrMapOvr>
    <a:masterClrMapping/>
  </p:clrMapOvr>
  <p:timing>
    <p:tnLst>
      <p:par>
        <p:cTn id="1" dur="indefinite" restart="never" nodeType="tmRoot"/>
      </p:par>
    </p:tnLst>
  </p:timing>
</p:sldLayout>
</file>

<file path=ppt/slideLayouts/slideLayout72.xml><?xml version="1.0" encoding="utf-8"?>
<p:sldLayout xmlns:a="http://schemas.openxmlformats.org/drawingml/2006/main" xmlns:r="http://schemas.openxmlformats.org/officeDocument/2006/relationships" xmlns:p="http://schemas.openxmlformats.org/presentationml/2006/main" preserve="1" userDrawn="1">
  <p:cSld name="2_Single chart">
    <p:spTree>
      <p:nvGrpSpPr>
        <p:cNvPr id="1" name=""/>
        <p:cNvGrpSpPr/>
        <p:nvPr/>
      </p:nvGrpSpPr>
      <p:grpSpPr>
        <a:xfrm>
          <a:off x="0" y="0"/>
          <a:ext cx="0" cy="0"/>
          <a:chOff x="0" y="0"/>
          <a:chExt cx="0" cy="0"/>
        </a:xfrm>
      </p:grpSpPr>
      <p:sp>
        <p:nvSpPr>
          <p:cNvPr id="4" name="Round Same Side Corner Rectangle 3"/>
          <p:cNvSpPr/>
          <p:nvPr userDrawn="1"/>
        </p:nvSpPr>
        <p:spPr>
          <a:xfrm>
            <a:off x="376238" y="1803401"/>
            <a:ext cx="8407400" cy="4657724"/>
          </a:xfrm>
          <a:prstGeom prst="round2SameRect">
            <a:avLst>
              <a:gd name="adj1" fmla="val 2789"/>
              <a:gd name="adj2" fmla="val 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Aft>
                <a:spcPct val="50000"/>
              </a:spcAft>
              <a:defRPr/>
            </a:pPr>
            <a:endParaRPr lang="en-GB" dirty="0">
              <a:latin typeface="Franklin Gothic Book"/>
            </a:endParaRPr>
          </a:p>
        </p:txBody>
      </p:sp>
      <p:sp>
        <p:nvSpPr>
          <p:cNvPr id="5" name="Content Placeholder 4"/>
          <p:cNvSpPr>
            <a:spLocks noGrp="1"/>
          </p:cNvSpPr>
          <p:nvPr>
            <p:ph sz="quarter" idx="10" hasCustomPrompt="1"/>
          </p:nvPr>
        </p:nvSpPr>
        <p:spPr>
          <a:xfrm>
            <a:off x="376238" y="1803401"/>
            <a:ext cx="8407400" cy="4657723"/>
          </a:xfrm>
        </p:spPr>
        <p:txBody>
          <a:bodyPr/>
          <a:lstStyle>
            <a:lvl1pPr>
              <a:defRPr/>
            </a:lvl1pPr>
          </a:lstStyle>
          <a:p>
            <a:pPr lvl="0"/>
            <a:r>
              <a:rPr lang="en-US" dirty="0" smtClean="0"/>
              <a:t>Click icon to add object</a:t>
            </a:r>
          </a:p>
        </p:txBody>
      </p:sp>
      <p:sp>
        <p:nvSpPr>
          <p:cNvPr id="2" name="Title 1" descr="Ideally your title should fit on one line." title="Slide title"/>
          <p:cNvSpPr>
            <a:spLocks noGrp="1"/>
          </p:cNvSpPr>
          <p:nvPr>
            <p:ph type="title"/>
          </p:nvPr>
        </p:nvSpPr>
        <p:spPr/>
        <p:txBody>
          <a:bodyPr/>
          <a:lstStyle/>
          <a:p>
            <a:r>
              <a:rPr lang="en-US" smtClean="0"/>
              <a:t>Click to edit Master title style</a:t>
            </a:r>
            <a:endParaRPr lang="en-GB" dirty="0"/>
          </a:p>
        </p:txBody>
      </p:sp>
      <p:sp>
        <p:nvSpPr>
          <p:cNvPr id="99"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A3221F47-40E0-46E3-91FD-F4336864C5A4}" type="datetime1">
              <a:rPr lang="en-US" smtClean="0"/>
              <a:t>8/30/2019</a:t>
            </a:fld>
            <a:endParaRPr lang="en-GB" dirty="0"/>
          </a:p>
        </p:txBody>
      </p:sp>
      <p:sp>
        <p:nvSpPr>
          <p:cNvPr id="100"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102"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Tree>
    <p:extLst>
      <p:ext uri="{BB962C8B-B14F-4D97-AF65-F5344CB8AC3E}">
        <p14:creationId xmlns:p14="http://schemas.microsoft.com/office/powerpoint/2010/main" val="3332706655"/>
      </p:ext>
    </p:extLst>
  </p:cSld>
  <p:clrMapOvr>
    <a:masterClrMapping/>
  </p:clrMapOvr>
  <p:timing>
    <p:tnLst>
      <p:par>
        <p:cTn id="1" dur="indefinite" restart="never" nodeType="tmRoot"/>
      </p:par>
    </p:tnLst>
  </p:timing>
</p:sldLayout>
</file>

<file path=ppt/slideLayouts/slideLayout73.xml><?xml version="1.0" encoding="utf-8"?>
<p:sldLayout xmlns:a="http://schemas.openxmlformats.org/drawingml/2006/main" xmlns:r="http://schemas.openxmlformats.org/officeDocument/2006/relationships" xmlns:p="http://schemas.openxmlformats.org/presentationml/2006/main" preserve="1" userDrawn="1">
  <p:cSld name="Single chart">
    <p:spTree>
      <p:nvGrpSpPr>
        <p:cNvPr id="1" name=""/>
        <p:cNvGrpSpPr/>
        <p:nvPr/>
      </p:nvGrpSpPr>
      <p:grpSpPr>
        <a:xfrm>
          <a:off x="0" y="0"/>
          <a:ext cx="0" cy="0"/>
          <a:chOff x="0" y="0"/>
          <a:chExt cx="0" cy="0"/>
        </a:xfrm>
      </p:grpSpPr>
      <p:sp>
        <p:nvSpPr>
          <p:cNvPr id="4" name="Round Same Side Corner Rectangle 3"/>
          <p:cNvSpPr/>
          <p:nvPr userDrawn="1"/>
        </p:nvSpPr>
        <p:spPr>
          <a:xfrm>
            <a:off x="376238" y="1803401"/>
            <a:ext cx="8407400" cy="4657724"/>
          </a:xfrm>
          <a:prstGeom prst="round2SameRect">
            <a:avLst>
              <a:gd name="adj1" fmla="val 2789"/>
              <a:gd name="adj2" fmla="val 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Aft>
                <a:spcPct val="50000"/>
              </a:spcAft>
              <a:defRPr/>
            </a:pPr>
            <a:endParaRPr lang="en-GB" dirty="0">
              <a:latin typeface="Franklin Gothic Book"/>
            </a:endParaRPr>
          </a:p>
        </p:txBody>
      </p:sp>
      <p:sp>
        <p:nvSpPr>
          <p:cNvPr id="5" name="Content Placeholder 4"/>
          <p:cNvSpPr>
            <a:spLocks noGrp="1"/>
          </p:cNvSpPr>
          <p:nvPr>
            <p:ph sz="quarter" idx="10" hasCustomPrompt="1"/>
          </p:nvPr>
        </p:nvSpPr>
        <p:spPr>
          <a:xfrm>
            <a:off x="376238" y="1803401"/>
            <a:ext cx="8407400" cy="4657723"/>
          </a:xfrm>
        </p:spPr>
        <p:txBody>
          <a:bodyPr/>
          <a:lstStyle>
            <a:lvl1pPr>
              <a:defRPr baseline="0"/>
            </a:lvl1pPr>
          </a:lstStyle>
          <a:p>
            <a:pPr lvl="0"/>
            <a:r>
              <a:rPr lang="en-US" dirty="0" smtClean="0"/>
              <a:t>Click icon to add object</a:t>
            </a:r>
          </a:p>
        </p:txBody>
      </p:sp>
      <p:sp>
        <p:nvSpPr>
          <p:cNvPr id="2" name="Title 1" descr="Ideally your title should fit on one line." title="Slide title"/>
          <p:cNvSpPr>
            <a:spLocks noGrp="1"/>
          </p:cNvSpPr>
          <p:nvPr>
            <p:ph type="title"/>
          </p:nvPr>
        </p:nvSpPr>
        <p:spPr/>
        <p:txBody>
          <a:bodyPr/>
          <a:lstStyle/>
          <a:p>
            <a:r>
              <a:rPr lang="en-US" smtClean="0"/>
              <a:t>Click to edit Master title style</a:t>
            </a:r>
            <a:endParaRPr lang="en-GB" dirty="0"/>
          </a:p>
        </p:txBody>
      </p:sp>
      <p:sp>
        <p:nvSpPr>
          <p:cNvPr id="99"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D64A9121-4D86-4887-A177-00B9F4198BC6}" type="datetime1">
              <a:rPr lang="en-US" smtClean="0"/>
              <a:t>8/30/2019</a:t>
            </a:fld>
            <a:endParaRPr lang="en-GB" dirty="0"/>
          </a:p>
        </p:txBody>
      </p:sp>
      <p:sp>
        <p:nvSpPr>
          <p:cNvPr id="100"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102"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Tree>
    <p:extLst>
      <p:ext uri="{BB962C8B-B14F-4D97-AF65-F5344CB8AC3E}">
        <p14:creationId xmlns:p14="http://schemas.microsoft.com/office/powerpoint/2010/main" val="961196236"/>
      </p:ext>
    </p:extLst>
  </p:cSld>
  <p:clrMapOvr>
    <a:masterClrMapping/>
  </p:clrMapOvr>
  <p:timing>
    <p:tnLst>
      <p:par>
        <p:cTn id="1" dur="indefinite" restart="never" nodeType="tmRoot"/>
      </p:par>
    </p:tnLst>
  </p:timing>
</p:sldLayout>
</file>

<file path=ppt/slideLayouts/slideLayout74.xml><?xml version="1.0" encoding="utf-8"?>
<p:sldLayout xmlns:a="http://schemas.openxmlformats.org/drawingml/2006/main" xmlns:r="http://schemas.openxmlformats.org/officeDocument/2006/relationships" xmlns:p="http://schemas.openxmlformats.org/presentationml/2006/main" preserve="1" userDrawn="1">
  <p:cSld name="Single chart - with title">
    <p:spTree>
      <p:nvGrpSpPr>
        <p:cNvPr id="1" name=""/>
        <p:cNvGrpSpPr/>
        <p:nvPr/>
      </p:nvGrpSpPr>
      <p:grpSpPr>
        <a:xfrm>
          <a:off x="0" y="0"/>
          <a:ext cx="0" cy="0"/>
          <a:chOff x="0" y="0"/>
          <a:chExt cx="0" cy="0"/>
        </a:xfrm>
      </p:grpSpPr>
      <p:sp>
        <p:nvSpPr>
          <p:cNvPr id="4" name="Round Same Side Corner Rectangle 3"/>
          <p:cNvSpPr/>
          <p:nvPr userDrawn="1"/>
        </p:nvSpPr>
        <p:spPr>
          <a:xfrm>
            <a:off x="376238" y="1803401"/>
            <a:ext cx="8407399" cy="4657724"/>
          </a:xfrm>
          <a:prstGeom prst="round2SameRect">
            <a:avLst>
              <a:gd name="adj1" fmla="val 2789"/>
              <a:gd name="adj2" fmla="val 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Aft>
                <a:spcPct val="50000"/>
              </a:spcAft>
              <a:defRPr/>
            </a:pPr>
            <a:endParaRPr lang="en-GB" dirty="0">
              <a:latin typeface="Franklin Gothic Book"/>
            </a:endParaRPr>
          </a:p>
        </p:txBody>
      </p:sp>
      <p:sp>
        <p:nvSpPr>
          <p:cNvPr id="2" name="Title 1" descr="Ideally your title should fit on one line." title="Slide title"/>
          <p:cNvSpPr>
            <a:spLocks noGrp="1"/>
          </p:cNvSpPr>
          <p:nvPr>
            <p:ph type="title"/>
          </p:nvPr>
        </p:nvSpPr>
        <p:spPr/>
        <p:txBody>
          <a:bodyPr/>
          <a:lstStyle/>
          <a:p>
            <a:r>
              <a:rPr lang="en-US" smtClean="0"/>
              <a:t>Click to edit Master title style</a:t>
            </a:r>
            <a:endParaRPr lang="en-GB" dirty="0"/>
          </a:p>
        </p:txBody>
      </p:sp>
      <p:sp>
        <p:nvSpPr>
          <p:cNvPr id="99"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5C47309C-F2AC-487F-AD42-4E5BB4F3B0C6}" type="datetime1">
              <a:rPr lang="en-US" smtClean="0"/>
              <a:t>8/30/2019</a:t>
            </a:fld>
            <a:endParaRPr lang="en-GB" dirty="0"/>
          </a:p>
        </p:txBody>
      </p:sp>
      <p:sp>
        <p:nvSpPr>
          <p:cNvPr id="100"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102"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
        <p:nvSpPr>
          <p:cNvPr id="5" name="Content Placeholder 4"/>
          <p:cNvSpPr>
            <a:spLocks noGrp="1"/>
          </p:cNvSpPr>
          <p:nvPr>
            <p:ph sz="quarter" idx="17" hasCustomPrompt="1"/>
          </p:nvPr>
        </p:nvSpPr>
        <p:spPr>
          <a:xfrm>
            <a:off x="376238" y="2472531"/>
            <a:ext cx="8407400" cy="4013994"/>
          </a:xfrm>
        </p:spPr>
        <p:txBody>
          <a:bodyPr/>
          <a:lstStyle>
            <a:lvl1pPr>
              <a:defRPr baseline="0"/>
            </a:lvl1pPr>
          </a:lstStyle>
          <a:p>
            <a:pPr lvl="0"/>
            <a:r>
              <a:rPr lang="en-US" dirty="0" smtClean="0"/>
              <a:t>Click icon to add object</a:t>
            </a:r>
          </a:p>
        </p:txBody>
      </p:sp>
      <p:sp>
        <p:nvSpPr>
          <p:cNvPr id="7" name="Text Placeholder 6"/>
          <p:cNvSpPr>
            <a:spLocks noGrp="1"/>
          </p:cNvSpPr>
          <p:nvPr>
            <p:ph type="body" sz="quarter" idx="18" hasCustomPrompt="1"/>
          </p:nvPr>
        </p:nvSpPr>
        <p:spPr>
          <a:xfrm>
            <a:off x="720725" y="1864518"/>
            <a:ext cx="7704138" cy="608013"/>
          </a:xfrm>
        </p:spPr>
        <p:txBody>
          <a:bodyPr/>
          <a:lstStyle>
            <a:lvl1pPr>
              <a:defRPr sz="1800">
                <a:latin typeface="Franklin Gothic Medium" panose="020B0603020102020204" pitchFamily="34" charset="0"/>
              </a:defRPr>
            </a:lvl1pPr>
          </a:lstStyle>
          <a:p>
            <a:pPr lvl="0"/>
            <a:r>
              <a:rPr lang="en-US" dirty="0" smtClean="0"/>
              <a:t>Chart title</a:t>
            </a:r>
          </a:p>
        </p:txBody>
      </p:sp>
    </p:spTree>
    <p:extLst>
      <p:ext uri="{BB962C8B-B14F-4D97-AF65-F5344CB8AC3E}">
        <p14:creationId xmlns:p14="http://schemas.microsoft.com/office/powerpoint/2010/main" val="335181011"/>
      </p:ext>
    </p:extLst>
  </p:cSld>
  <p:clrMapOvr>
    <a:masterClrMapping/>
  </p:clrMapOvr>
  <p:timing>
    <p:tnLst>
      <p:par>
        <p:cTn id="1" dur="indefinite" restart="never" nodeType="tmRoot"/>
      </p:par>
    </p:tnLst>
  </p:timing>
</p:sldLayout>
</file>

<file path=ppt/slideLayouts/slideLayout75.xml><?xml version="1.0" encoding="utf-8"?>
<p:sldLayout xmlns:a="http://schemas.openxmlformats.org/drawingml/2006/main" xmlns:r="http://schemas.openxmlformats.org/officeDocument/2006/relationships" xmlns:p="http://schemas.openxmlformats.org/presentationml/2006/main" preserve="1">
  <p:cSld name="47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B6DFF576-A334-4C87-AFD4-A3F39BE2F184}" type="datetime1">
              <a:rPr lang="en-US" smtClean="0"/>
              <a:t>8/30/2019</a:t>
            </a:fld>
            <a:endParaRPr lang="en-GB" dirty="0"/>
          </a:p>
        </p:txBody>
      </p:sp>
      <p:sp>
        <p:nvSpPr>
          <p:cNvPr id="4" name="Footer Placeholder 3"/>
          <p:cNvSpPr>
            <a:spLocks noGrp="1"/>
          </p:cNvSpPr>
          <p:nvPr>
            <p:ph type="ftr" sz="quarter" idx="11"/>
            <p:custDataLst>
              <p:tags r:id="rId1"/>
            </p:custDataLst>
          </p:nvPr>
        </p:nvSpPr>
        <p:spPr>
          <a:xfrm>
            <a:off x="0" y="6480000"/>
            <a:ext cx="9144000" cy="378000"/>
          </a:xfrm>
        </p:spPr>
        <p:txBody>
          <a:bodyPr/>
          <a:lstStyle>
            <a:lvl1pPr algn="ctr">
              <a:defRPr lang="en-GB" sz="1000" b="0" i="0" u="none">
                <a:solidFill>
                  <a:srgbClr val="FFFFFF"/>
                </a:solidFill>
                <a:latin typeface="Arial"/>
              </a:defRPr>
            </a:lvl1pPr>
          </a:lstStyle>
          <a:p>
            <a:endParaRPr lang="en-GB" b="1"/>
          </a:p>
        </p:txBody>
      </p:sp>
      <p:sp>
        <p:nvSpPr>
          <p:cNvPr id="5" name="Slide Number Placeholder 4"/>
          <p:cNvSpPr>
            <a:spLocks noGrp="1"/>
          </p:cNvSpPr>
          <p:nvPr>
            <p:ph type="sldNum" sz="quarter" idx="12"/>
          </p:nvPr>
        </p:nvSpPr>
        <p:spPr/>
        <p:txBody>
          <a:bodyPr/>
          <a:lstStyle/>
          <a:p>
            <a:fld id="{71F9F866-B438-9445-8D9F-1F8FF6608833}" type="slidenum">
              <a:rPr lang="en-GB" smtClean="0"/>
              <a:pPr/>
              <a:t>‹#›</a:t>
            </a:fld>
            <a:endParaRPr lang="en-GB" dirty="0"/>
          </a:p>
        </p:txBody>
      </p:sp>
      <p:sp>
        <p:nvSpPr>
          <p:cNvPr id="6" name="Rectangle 5"/>
          <p:cNvSpPr/>
          <p:nvPr userDrawn="1"/>
        </p:nvSpPr>
        <p:spPr>
          <a:xfrm>
            <a:off x="0" y="0"/>
            <a:ext cx="9144000" cy="6858000"/>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7000" dirty="0" smtClean="0">
                <a:latin typeface="Franklin Gothic Book"/>
              </a:rPr>
              <a:t>Layouts</a:t>
            </a:r>
            <a:r>
              <a:rPr lang="en-US" sz="7000" baseline="0" dirty="0" smtClean="0">
                <a:latin typeface="Franklin Gothic Book"/>
              </a:rPr>
              <a:t> for</a:t>
            </a:r>
            <a:br>
              <a:rPr lang="en-US" sz="7000" baseline="0" dirty="0" smtClean="0">
                <a:latin typeface="Franklin Gothic Book"/>
              </a:rPr>
            </a:br>
            <a:r>
              <a:rPr lang="en-US" sz="7000" baseline="0" dirty="0" smtClean="0">
                <a:latin typeface="Franklin Gothic Book"/>
              </a:rPr>
              <a:t>complex text</a:t>
            </a:r>
            <a:endParaRPr lang="en-US" sz="7000" dirty="0">
              <a:latin typeface="Franklin Gothic Book"/>
            </a:endParaRPr>
          </a:p>
        </p:txBody>
      </p:sp>
      <p:grpSp>
        <p:nvGrpSpPr>
          <p:cNvPr id="7" name="Group 6"/>
          <p:cNvGrpSpPr/>
          <p:nvPr userDrawn="1"/>
        </p:nvGrpSpPr>
        <p:grpSpPr>
          <a:xfrm>
            <a:off x="-903288" y="0"/>
            <a:ext cx="9902857" cy="7638450"/>
            <a:chOff x="-903288" y="0"/>
            <a:chExt cx="9902857" cy="7638450"/>
          </a:xfrm>
        </p:grpSpPr>
        <p:cxnSp>
          <p:nvCxnSpPr>
            <p:cNvPr id="8" name="Straight Connector 7"/>
            <p:cNvCxnSpPr/>
            <p:nvPr userDrawn="1"/>
          </p:nvCxnSpPr>
          <p:spPr bwMode="auto">
            <a:xfrm>
              <a:off x="-903288" y="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userDrawn="1"/>
          </p:nvCxnSpPr>
          <p:spPr bwMode="auto">
            <a:xfrm>
              <a:off x="-903288" y="360363"/>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bwMode="auto">
            <a:xfrm>
              <a:off x="-903288" y="719138"/>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bwMode="auto">
            <a:xfrm>
              <a:off x="-903288" y="10795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userDrawn="1"/>
          </p:nvCxnSpPr>
          <p:spPr bwMode="auto">
            <a:xfrm>
              <a:off x="-903288" y="1439863"/>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userDrawn="1"/>
          </p:nvCxnSpPr>
          <p:spPr bwMode="auto">
            <a:xfrm>
              <a:off x="-903288" y="1800225"/>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userDrawn="1"/>
          </p:nvCxnSpPr>
          <p:spPr bwMode="auto">
            <a:xfrm>
              <a:off x="-903288" y="2160588"/>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userDrawn="1"/>
          </p:nvCxnSpPr>
          <p:spPr bwMode="auto">
            <a:xfrm>
              <a:off x="-903288" y="252095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userDrawn="1"/>
          </p:nvCxnSpPr>
          <p:spPr bwMode="auto">
            <a:xfrm>
              <a:off x="-903288" y="2879725"/>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userDrawn="1"/>
          </p:nvCxnSpPr>
          <p:spPr bwMode="auto">
            <a:xfrm>
              <a:off x="-903288" y="3240088"/>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userDrawn="1"/>
          </p:nvCxnSpPr>
          <p:spPr bwMode="auto">
            <a:xfrm>
              <a:off x="-903288" y="360045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userDrawn="1"/>
          </p:nvCxnSpPr>
          <p:spPr bwMode="auto">
            <a:xfrm>
              <a:off x="-903288" y="3960813"/>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userDrawn="1"/>
          </p:nvCxnSpPr>
          <p:spPr bwMode="auto">
            <a:xfrm>
              <a:off x="-903288" y="4319588"/>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userDrawn="1"/>
          </p:nvCxnSpPr>
          <p:spPr bwMode="auto">
            <a:xfrm>
              <a:off x="-903288" y="467995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userDrawn="1"/>
          </p:nvCxnSpPr>
          <p:spPr bwMode="auto">
            <a:xfrm>
              <a:off x="-903288" y="5040313"/>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userDrawn="1"/>
          </p:nvCxnSpPr>
          <p:spPr bwMode="auto">
            <a:xfrm rot="5400000">
              <a:off x="467915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userDrawn="1"/>
          </p:nvCxnSpPr>
          <p:spPr bwMode="auto">
            <a:xfrm rot="5400000">
              <a:off x="4318792"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userDrawn="1"/>
          </p:nvCxnSpPr>
          <p:spPr bwMode="auto">
            <a:xfrm rot="5400000">
              <a:off x="396001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userDrawn="1"/>
          </p:nvCxnSpPr>
          <p:spPr bwMode="auto">
            <a:xfrm rot="5400000">
              <a:off x="359806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userDrawn="1"/>
          </p:nvCxnSpPr>
          <p:spPr bwMode="auto">
            <a:xfrm rot="5400000">
              <a:off x="3239292"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userDrawn="1"/>
          </p:nvCxnSpPr>
          <p:spPr bwMode="auto">
            <a:xfrm rot="5400000">
              <a:off x="287893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userDrawn="1"/>
          </p:nvCxnSpPr>
          <p:spPr bwMode="auto">
            <a:xfrm rot="5400000">
              <a:off x="251856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userDrawn="1"/>
          </p:nvCxnSpPr>
          <p:spPr bwMode="auto">
            <a:xfrm rot="5400000">
              <a:off x="215820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userDrawn="1"/>
          </p:nvCxnSpPr>
          <p:spPr bwMode="auto">
            <a:xfrm rot="5400000">
              <a:off x="179943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userDrawn="1"/>
          </p:nvCxnSpPr>
          <p:spPr bwMode="auto">
            <a:xfrm rot="5400000">
              <a:off x="143906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userDrawn="1"/>
          </p:nvCxnSpPr>
          <p:spPr bwMode="auto">
            <a:xfrm rot="5400000">
              <a:off x="107870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userDrawn="1"/>
          </p:nvCxnSpPr>
          <p:spPr bwMode="auto">
            <a:xfrm rot="5400000">
              <a:off x="718342"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userDrawn="1"/>
          </p:nvCxnSpPr>
          <p:spPr bwMode="auto">
            <a:xfrm rot="5400000">
              <a:off x="35956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userDrawn="1"/>
          </p:nvCxnSpPr>
          <p:spPr bwMode="auto">
            <a:xfrm rot="5400000">
              <a:off x="-79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userDrawn="1"/>
          </p:nvCxnSpPr>
          <p:spPr bwMode="auto">
            <a:xfrm rot="5400000">
              <a:off x="-361158"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userDrawn="1"/>
          </p:nvCxnSpPr>
          <p:spPr bwMode="auto">
            <a:xfrm rot="5400000">
              <a:off x="6839742"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userDrawn="1"/>
          </p:nvCxnSpPr>
          <p:spPr bwMode="auto">
            <a:xfrm rot="5400000">
              <a:off x="647938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userDrawn="1"/>
          </p:nvCxnSpPr>
          <p:spPr bwMode="auto">
            <a:xfrm rot="5400000">
              <a:off x="611901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userDrawn="1"/>
          </p:nvCxnSpPr>
          <p:spPr bwMode="auto">
            <a:xfrm rot="5400000">
              <a:off x="575865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userDrawn="1"/>
          </p:nvCxnSpPr>
          <p:spPr bwMode="auto">
            <a:xfrm rot="5400000">
              <a:off x="5398292"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userDrawn="1"/>
          </p:nvCxnSpPr>
          <p:spPr bwMode="auto">
            <a:xfrm rot="5400000">
              <a:off x="503951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userDrawn="1"/>
          </p:nvCxnSpPr>
          <p:spPr bwMode="auto">
            <a:xfrm rot="5400000">
              <a:off x="467915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userDrawn="1"/>
          </p:nvCxnSpPr>
          <p:spPr bwMode="auto">
            <a:xfrm rot="5400000">
              <a:off x="720010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userDrawn="1"/>
          </p:nvCxnSpPr>
          <p:spPr bwMode="auto">
            <a:xfrm rot="5400000">
              <a:off x="756046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userDrawn="1"/>
          </p:nvCxnSpPr>
          <p:spPr bwMode="auto">
            <a:xfrm rot="5400000">
              <a:off x="792000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userDrawn="1"/>
          </p:nvCxnSpPr>
          <p:spPr bwMode="auto">
            <a:xfrm rot="5400000">
              <a:off x="828000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userDrawn="1"/>
          </p:nvCxnSpPr>
          <p:spPr bwMode="auto">
            <a:xfrm rot="5400000">
              <a:off x="864000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userDrawn="1"/>
          </p:nvCxnSpPr>
          <p:spPr bwMode="auto">
            <a:xfrm>
              <a:off x="-903288" y="54000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userDrawn="1"/>
          </p:nvCxnSpPr>
          <p:spPr bwMode="auto">
            <a:xfrm>
              <a:off x="-903288" y="57600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userDrawn="1"/>
          </p:nvCxnSpPr>
          <p:spPr bwMode="auto">
            <a:xfrm>
              <a:off x="-903288" y="61200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userDrawn="1"/>
          </p:nvCxnSpPr>
          <p:spPr bwMode="auto">
            <a:xfrm>
              <a:off x="-903288" y="64800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userDrawn="1"/>
          </p:nvCxnSpPr>
          <p:spPr bwMode="auto">
            <a:xfrm>
              <a:off x="-903288" y="68400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502097736"/>
      </p:ext>
    </p:extLst>
  </p:cSld>
  <p:clrMapOvr>
    <a:masterClrMapping/>
  </p:clrMapOvr>
  <p:timing>
    <p:tnLst>
      <p:par>
        <p:cTn id="1" dur="indefinite" restart="never" nodeType="tmRoot"/>
      </p:par>
    </p:tnLst>
  </p:timing>
</p:sldLayout>
</file>

<file path=ppt/slideLayouts/slideLayout76.xml><?xml version="1.0" encoding="utf-8"?>
<p:sldLayout xmlns:a="http://schemas.openxmlformats.org/drawingml/2006/main" xmlns:r="http://schemas.openxmlformats.org/officeDocument/2006/relationships" xmlns:p="http://schemas.openxmlformats.org/presentationml/2006/main" preserve="1" userDrawn="1">
  <p:cSld name="15_Custom Layout">
    <p:spTree>
      <p:nvGrpSpPr>
        <p:cNvPr id="1" name=""/>
        <p:cNvGrpSpPr/>
        <p:nvPr/>
      </p:nvGrpSpPr>
      <p:grpSpPr>
        <a:xfrm>
          <a:off x="0" y="0"/>
          <a:ext cx="0" cy="0"/>
          <a:chOff x="0" y="0"/>
          <a:chExt cx="0" cy="0"/>
        </a:xfrm>
      </p:grpSpPr>
      <p:sp>
        <p:nvSpPr>
          <p:cNvPr id="6" name="Round Same Side Corner Rectangle 5"/>
          <p:cNvSpPr/>
          <p:nvPr userDrawn="1"/>
        </p:nvSpPr>
        <p:spPr>
          <a:xfrm>
            <a:off x="4319585" y="1803400"/>
            <a:ext cx="4319983" cy="4676599"/>
          </a:xfrm>
          <a:prstGeom prst="round2SameRect">
            <a:avLst>
              <a:gd name="adj1" fmla="val 3390"/>
              <a:gd name="adj2" fmla="val 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Aft>
                <a:spcPct val="50000"/>
              </a:spcAft>
              <a:defRPr/>
            </a:pPr>
            <a:endParaRPr lang="en-GB" dirty="0">
              <a:latin typeface="Franklin Gothic Book"/>
            </a:endParaRPr>
          </a:p>
        </p:txBody>
      </p:sp>
      <p:sp>
        <p:nvSpPr>
          <p:cNvPr id="65"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6"/>
          </p:nvPr>
        </p:nvSpPr>
        <p:spPr>
          <a:xfrm>
            <a:off x="6478586" y="4833942"/>
            <a:ext cx="1800982" cy="1286058"/>
          </a:xfrm>
          <a:prstGeom prst="roundRect">
            <a:avLst>
              <a:gd name="adj" fmla="val 10702"/>
            </a:avLst>
          </a:prstGeom>
        </p:spPr>
        <p:txBody>
          <a:bodyPr/>
          <a:lstStyle/>
          <a:p>
            <a:pPr lvl="0"/>
            <a:r>
              <a:rPr lang="en-US" noProof="0" dirty="0" smtClean="0"/>
              <a:t>Click icon to add picture</a:t>
            </a:r>
            <a:endParaRPr lang="en-GB" noProof="0" dirty="0"/>
          </a:p>
        </p:txBody>
      </p:sp>
      <p:pic>
        <p:nvPicPr>
          <p:cNvPr id="7" name="Picture 6" descr="inverted commas closed.png"/>
          <p:cNvPicPr>
            <a:picLocks noChangeAspect="1"/>
          </p:cNvPicPr>
          <p:nvPr userDrawn="1"/>
        </p:nvPicPr>
        <p:blipFill rotWithShape="1">
          <a:blip r:embed="rId3" cstate="email">
            <a:lum bright="70000" contrast="-70000"/>
            <a:extLst>
              <a:ext uri="{28A0092B-C50C-407E-A947-70E740481C1C}">
                <a14:useLocalDpi xmlns:a14="http://schemas.microsoft.com/office/drawing/2010/main" val="0"/>
              </a:ext>
            </a:extLst>
          </a:blip>
          <a:srcRect l="26489" t="54153" r="29554" b="26824"/>
          <a:stretch/>
        </p:blipFill>
        <p:spPr>
          <a:xfrm>
            <a:off x="7517819" y="3312408"/>
            <a:ext cx="762020" cy="542668"/>
          </a:xfrm>
          <a:prstGeom prst="rect">
            <a:avLst/>
          </a:prstGeom>
        </p:spPr>
      </p:pic>
      <p:pic>
        <p:nvPicPr>
          <p:cNvPr id="8" name="Picture 7" descr="inverted commas open.png"/>
          <p:cNvPicPr>
            <a:picLocks noChangeAspect="1"/>
          </p:cNvPicPr>
          <p:nvPr userDrawn="1"/>
        </p:nvPicPr>
        <p:blipFill rotWithShape="1">
          <a:blip r:embed="rId4" cstate="email">
            <a:lum bright="70000" contrast="-70000"/>
            <a:extLst>
              <a:ext uri="{28A0092B-C50C-407E-A947-70E740481C1C}">
                <a14:useLocalDpi xmlns:a14="http://schemas.microsoft.com/office/drawing/2010/main" val="0"/>
              </a:ext>
            </a:extLst>
          </a:blip>
          <a:srcRect l="29337" t="27276" r="30702" b="54153"/>
          <a:stretch/>
        </p:blipFill>
        <p:spPr>
          <a:xfrm>
            <a:off x="4678162" y="2141311"/>
            <a:ext cx="692748" cy="531132"/>
          </a:xfrm>
          <a:prstGeom prst="rect">
            <a:avLst/>
          </a:prstGeom>
        </p:spPr>
      </p:pic>
      <p:sp>
        <p:nvSpPr>
          <p:cNvPr id="13" name="Text Placeholder 6"/>
          <p:cNvSpPr>
            <a:spLocks noGrp="1"/>
          </p:cNvSpPr>
          <p:nvPr>
            <p:ph type="body" sz="quarter" idx="15"/>
          </p:nvPr>
        </p:nvSpPr>
        <p:spPr>
          <a:xfrm>
            <a:off x="5038723" y="2313668"/>
            <a:ext cx="2881313" cy="1449578"/>
          </a:xfrm>
          <a:prstGeom prst="rect">
            <a:avLst/>
          </a:prstGeom>
        </p:spPr>
        <p:txBody>
          <a:bodyPr>
            <a:normAutofit/>
          </a:bodyPr>
          <a:lstStyle>
            <a:lvl1pPr marL="0" marR="0" indent="0" algn="l" defTabSz="914400" rtl="0" eaLnBrk="0" fontAlgn="base" latinLnBrk="0" hangingPunct="0">
              <a:lnSpc>
                <a:spcPct val="100000"/>
              </a:lnSpc>
              <a:spcBef>
                <a:spcPts val="0"/>
              </a:spcBef>
              <a:spcAft>
                <a:spcPts val="1200"/>
              </a:spcAft>
              <a:buClrTx/>
              <a:buSzTx/>
              <a:buFontTx/>
              <a:buNone/>
              <a:tabLst/>
              <a:defRPr sz="2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solidFill>
                  <a:schemeClr val="tx1"/>
                </a:solidFill>
                <a:latin typeface="Franklin Gothic Book"/>
                <a:ea typeface="Franklin Gothic Book"/>
                <a:cs typeface="Franklin Gothic Book"/>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solidFill>
                  <a:schemeClr val="tx1"/>
                </a:solidFill>
                <a:latin typeface="Franklin Gothic Book"/>
                <a:ea typeface="Franklin Gothic Book"/>
                <a:cs typeface="Franklin Gothic Book"/>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atin typeface="Franklin Gothic Book"/>
                <a:ea typeface="Franklin Gothic Book"/>
                <a:cs typeface="Franklin Gothic Book"/>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ＭＳ Ｐゴシック" charset="0"/>
                <a:cs typeface="Arial" pitchFamily="34" charset="0"/>
              </a:rPr>
              <a:t>Click to edit Master text styles</a:t>
            </a:r>
          </a:p>
        </p:txBody>
      </p:sp>
      <p:sp>
        <p:nvSpPr>
          <p:cNvPr id="12" name="Text Placeholder 6"/>
          <p:cNvSpPr>
            <a:spLocks noGrp="1"/>
          </p:cNvSpPr>
          <p:nvPr>
            <p:ph type="body" sz="quarter" idx="14"/>
          </p:nvPr>
        </p:nvSpPr>
        <p:spPr>
          <a:xfrm>
            <a:off x="717550" y="1803400"/>
            <a:ext cx="3240085" cy="4316599"/>
          </a:xfrm>
          <a:prstGeom prst="rect">
            <a:avLst/>
          </a:prstGeom>
        </p:spPr>
        <p:txBody>
          <a:bodyPr>
            <a:normAutofit/>
          </a:bodyPr>
          <a:lstStyle>
            <a:lvl1pPr marL="0" marR="0" indent="0" algn="l" defTabSz="914400" rtl="0" eaLnBrk="0" fontAlgn="base" latinLnBrk="0" hangingPunct="0">
              <a:lnSpc>
                <a:spcPct val="100000"/>
              </a:lnSpc>
              <a:spcBef>
                <a:spcPts val="0"/>
              </a:spcBef>
              <a:spcAft>
                <a:spcPts val="1200"/>
              </a:spcAft>
              <a:buClrTx/>
              <a:buSzTx/>
              <a:buFontTx/>
              <a:buNone/>
              <a:tabLst/>
              <a:defRPr sz="2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solidFill>
                  <a:schemeClr val="tx1"/>
                </a:solidFill>
                <a:latin typeface="Franklin Gothic Book"/>
                <a:ea typeface="Franklin Gothic Book"/>
                <a:cs typeface="Franklin Gothic Book"/>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solidFill>
                  <a:schemeClr val="tx1"/>
                </a:solidFill>
                <a:latin typeface="Franklin Gothic Book"/>
                <a:ea typeface="Franklin Gothic Book"/>
                <a:cs typeface="Franklin Gothic Book"/>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atin typeface="Franklin Gothic Book"/>
                <a:ea typeface="Franklin Gothic Book"/>
                <a:cs typeface="Franklin Gothic Book"/>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ＭＳ Ｐゴシック" charset="0"/>
                <a:cs typeface="Arial" pitchFamily="34" charset="0"/>
              </a:rPr>
              <a:t>Click to edit Master text styles</a:t>
            </a:r>
          </a:p>
          <a:p>
            <a:pPr marL="179388" marR="0" lvl="1" indent="-179388" algn="l" defTabSz="914400" rtl="0" eaLnBrk="0" fontAlgn="base" latinLnBrk="0" hangingPunct="0">
              <a:lnSpc>
                <a:spcPct val="100000"/>
              </a:lnSpc>
              <a:spcBef>
                <a:spcPts val="0"/>
              </a:spcBef>
              <a:spcAft>
                <a:spcPts val="1200"/>
              </a:spcAft>
              <a:buClrTx/>
              <a:buSzTx/>
              <a:buFont typeface="Arial" charset="0"/>
              <a:buChar char="•"/>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Arial" charset="0"/>
                <a:cs typeface="Arial" pitchFamily="34" charset="0"/>
              </a:rPr>
              <a:t>Second level</a:t>
            </a:r>
          </a:p>
          <a:p>
            <a:pPr marL="360000" marR="0" lvl="2"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Arial" charset="0"/>
                <a:cs typeface="Arial" pitchFamily="34" charset="0"/>
              </a:rPr>
              <a:t>Third level</a:t>
            </a:r>
          </a:p>
          <a:p>
            <a:pPr marL="540000" marR="0" lvl="3"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Arial" charset="0"/>
                <a:cs typeface="Arial" pitchFamily="34" charset="0"/>
              </a:rPr>
              <a:t>Fourth level</a:t>
            </a:r>
          </a:p>
        </p:txBody>
      </p:sp>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3C9194A6-59EB-44DC-A9F7-73F6DD3E475C}" type="datetime1">
              <a:rPr lang="en-US" smtClean="0"/>
              <a:t>8/30/2019</a:t>
            </a:fld>
            <a:endParaRPr lang="en-GB" dirty="0"/>
          </a:p>
        </p:txBody>
      </p:sp>
      <p:sp>
        <p:nvSpPr>
          <p:cNvPr id="4" name="Footer Placeholder 3"/>
          <p:cNvSpPr>
            <a:spLocks noGrp="1"/>
          </p:cNvSpPr>
          <p:nvPr>
            <p:ph type="ftr" sz="quarter" idx="11"/>
            <p:custDataLst>
              <p:tags r:id="rId1"/>
            </p:custDataLst>
          </p:nvPr>
        </p:nvSpPr>
        <p:spPr>
          <a:xfrm>
            <a:off x="0" y="6480000"/>
            <a:ext cx="9144000" cy="378000"/>
          </a:xfrm>
        </p:spPr>
        <p:txBody>
          <a:bodyPr/>
          <a:lstStyle>
            <a:lvl1pPr algn="ctr">
              <a:defRPr lang="en-GB" sz="1000" b="0" i="0" u="none">
                <a:solidFill>
                  <a:srgbClr val="FFFFFF"/>
                </a:solidFill>
                <a:latin typeface="Arial"/>
              </a:defRPr>
            </a:lvl1pPr>
          </a:lstStyle>
          <a:p>
            <a:endParaRPr lang="en-GB" b="1"/>
          </a:p>
        </p:txBody>
      </p:sp>
      <p:sp>
        <p:nvSpPr>
          <p:cNvPr id="5" name="Slide Number Placeholder 4"/>
          <p:cNvSpPr>
            <a:spLocks noGrp="1"/>
          </p:cNvSpPr>
          <p:nvPr>
            <p:ph type="sldNum" sz="quarter" idx="12"/>
          </p:nvPr>
        </p:nvSpPr>
        <p:spPr/>
        <p:txBody>
          <a:bodyPr/>
          <a:lstStyle/>
          <a:p>
            <a:fld id="{71F9F866-B438-9445-8D9F-1F8FF6608833}" type="slidenum">
              <a:rPr lang="en-GB" smtClean="0"/>
              <a:pPr/>
              <a:t>‹#›</a:t>
            </a:fld>
            <a:endParaRPr lang="en-GB" dirty="0"/>
          </a:p>
        </p:txBody>
      </p:sp>
    </p:spTree>
    <p:extLst>
      <p:ext uri="{BB962C8B-B14F-4D97-AF65-F5344CB8AC3E}">
        <p14:creationId xmlns:p14="http://schemas.microsoft.com/office/powerpoint/2010/main" val="2347137355"/>
      </p:ext>
    </p:extLst>
  </p:cSld>
  <p:clrMapOvr>
    <a:masterClrMapping/>
  </p:clrMapOvr>
  <p:timing>
    <p:tnLst>
      <p:par>
        <p:cTn id="1" dur="indefinite" restart="never" nodeType="tmRoot"/>
      </p:par>
    </p:tnLst>
  </p:timing>
</p:sldLayout>
</file>

<file path=ppt/slideLayouts/slideLayout77.xml><?xml version="1.0" encoding="utf-8"?>
<p:sldLayout xmlns:a="http://schemas.openxmlformats.org/drawingml/2006/main" xmlns:r="http://schemas.openxmlformats.org/officeDocument/2006/relationships" xmlns:p="http://schemas.openxmlformats.org/presentationml/2006/main" preserve="1" userDrawn="1">
  <p:cSld name="6_text + chart">
    <p:spTree>
      <p:nvGrpSpPr>
        <p:cNvPr id="1" name=""/>
        <p:cNvGrpSpPr/>
        <p:nvPr/>
      </p:nvGrpSpPr>
      <p:grpSpPr>
        <a:xfrm>
          <a:off x="0" y="0"/>
          <a:ext cx="0" cy="0"/>
          <a:chOff x="0" y="0"/>
          <a:chExt cx="0" cy="0"/>
        </a:xfrm>
      </p:grpSpPr>
      <p:sp>
        <p:nvSpPr>
          <p:cNvPr id="2" name="Title 1" descr="Ideally your title should fit on one line." title="Slide title"/>
          <p:cNvSpPr>
            <a:spLocks noGrp="1"/>
          </p:cNvSpPr>
          <p:nvPr>
            <p:ph type="title"/>
          </p:nvPr>
        </p:nvSpPr>
        <p:spPr/>
        <p:txBody>
          <a:bodyPr/>
          <a:lstStyle/>
          <a:p>
            <a:r>
              <a:rPr lang="en-US" smtClean="0"/>
              <a:t>Click to edit Master title style</a:t>
            </a:r>
            <a:endParaRPr lang="en-GB"/>
          </a:p>
        </p:txBody>
      </p:sp>
      <p:sp>
        <p:nvSpPr>
          <p:cNvPr id="7" name="Text Placeholder 6"/>
          <p:cNvSpPr>
            <a:spLocks noGrp="1"/>
          </p:cNvSpPr>
          <p:nvPr>
            <p:ph type="body" sz="quarter" idx="13"/>
          </p:nvPr>
        </p:nvSpPr>
        <p:spPr>
          <a:xfrm>
            <a:off x="717550" y="1803400"/>
            <a:ext cx="3606800" cy="4316600"/>
          </a:xfrm>
          <a:prstGeom prst="rect">
            <a:avLst/>
          </a:prstGeom>
        </p:spPr>
        <p:txBody>
          <a:bodyPr>
            <a:noAutofit/>
          </a:bodyPr>
          <a:lstStyle>
            <a:lvl1pPr marL="0" marR="0" indent="0" algn="l" defTabSz="914400" rtl="0" eaLnBrk="0" fontAlgn="base" latinLnBrk="0" hangingPunct="0">
              <a:lnSpc>
                <a:spcPct val="100000"/>
              </a:lnSpc>
              <a:spcBef>
                <a:spcPts val="0"/>
              </a:spcBef>
              <a:spcAft>
                <a:spcPts val="1200"/>
              </a:spcAft>
              <a:buClrTx/>
              <a:buSzTx/>
              <a:buFontTx/>
              <a:buNone/>
              <a:tabLst/>
              <a:defRPr sz="2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solidFill>
                  <a:schemeClr val="tx1"/>
                </a:solidFill>
                <a:latin typeface="Franklin Gothic Book"/>
                <a:ea typeface="Franklin Gothic Book"/>
                <a:cs typeface="Franklin Gothic Book"/>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solidFill>
                  <a:schemeClr val="tx1"/>
                </a:solidFill>
                <a:latin typeface="Franklin Gothic Book"/>
                <a:ea typeface="Franklin Gothic Book"/>
                <a:cs typeface="Franklin Gothic Book"/>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atin typeface="Franklin Gothic Book"/>
                <a:ea typeface="Franklin Gothic Book"/>
                <a:cs typeface="Franklin Gothic Book"/>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ＭＳ Ｐゴシック" charset="0"/>
                <a:cs typeface="Arial" pitchFamily="34" charset="0"/>
              </a:rPr>
              <a:t>Click to edit Master text styles</a:t>
            </a:r>
          </a:p>
          <a:p>
            <a:pPr marL="179388" marR="0" lvl="1" indent="-179388" algn="l" defTabSz="914400" rtl="0" eaLnBrk="0" fontAlgn="base" latinLnBrk="0" hangingPunct="0">
              <a:lnSpc>
                <a:spcPct val="100000"/>
              </a:lnSpc>
              <a:spcBef>
                <a:spcPts val="0"/>
              </a:spcBef>
              <a:spcAft>
                <a:spcPts val="1200"/>
              </a:spcAft>
              <a:buClrTx/>
              <a:buSzTx/>
              <a:buFont typeface="Arial" charset="0"/>
              <a:buChar char="•"/>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Arial" charset="0"/>
                <a:cs typeface="Arial" pitchFamily="34" charset="0"/>
              </a:rPr>
              <a:t>Second level</a:t>
            </a:r>
          </a:p>
          <a:p>
            <a:pPr marL="360000" marR="0" lvl="2"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Arial" charset="0"/>
                <a:cs typeface="Arial" pitchFamily="34" charset="0"/>
              </a:rPr>
              <a:t>Third level</a:t>
            </a:r>
          </a:p>
          <a:p>
            <a:pPr marL="540000" marR="0" lvl="3"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Arial" charset="0"/>
                <a:cs typeface="Arial" pitchFamily="34" charset="0"/>
              </a:rPr>
              <a:t>Fourth level</a:t>
            </a:r>
          </a:p>
        </p:txBody>
      </p:sp>
      <p:sp>
        <p:nvSpPr>
          <p:cNvPr id="100"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D9FBB127-55A0-4440-B377-60C483EF4F6D}" type="datetime1">
              <a:rPr lang="en-US" smtClean="0"/>
              <a:t>8/30/2019</a:t>
            </a:fld>
            <a:endParaRPr lang="en-GB" dirty="0"/>
          </a:p>
        </p:txBody>
      </p:sp>
      <p:sp>
        <p:nvSpPr>
          <p:cNvPr id="101"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103"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
        <p:nvSpPr>
          <p:cNvPr id="105" name="Text Placeholder 6"/>
          <p:cNvSpPr>
            <a:spLocks noGrp="1"/>
          </p:cNvSpPr>
          <p:nvPr>
            <p:ph type="body" sz="quarter" idx="17"/>
          </p:nvPr>
        </p:nvSpPr>
        <p:spPr>
          <a:xfrm>
            <a:off x="4819650" y="1803400"/>
            <a:ext cx="3602036" cy="4316600"/>
          </a:xfrm>
          <a:prstGeom prst="rect">
            <a:avLst/>
          </a:prstGeom>
        </p:spPr>
        <p:txBody>
          <a:bodyPr>
            <a:noAutofit/>
          </a:bodyPr>
          <a:lstStyle>
            <a:lvl1pPr marL="0" marR="0" indent="0" algn="l" defTabSz="914400" rtl="0" eaLnBrk="0" fontAlgn="base" latinLnBrk="0" hangingPunct="0">
              <a:lnSpc>
                <a:spcPct val="100000"/>
              </a:lnSpc>
              <a:spcBef>
                <a:spcPts val="0"/>
              </a:spcBef>
              <a:spcAft>
                <a:spcPts val="1200"/>
              </a:spcAft>
              <a:buClrTx/>
              <a:buSzTx/>
              <a:buFontTx/>
              <a:buNone/>
              <a:tabLst/>
              <a:defRPr sz="2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solidFill>
                  <a:schemeClr val="tx1"/>
                </a:solidFill>
                <a:latin typeface="Franklin Gothic Book"/>
                <a:ea typeface="Franklin Gothic Book"/>
                <a:cs typeface="Franklin Gothic Book"/>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solidFill>
                  <a:schemeClr val="tx1"/>
                </a:solidFill>
                <a:latin typeface="Franklin Gothic Book"/>
                <a:ea typeface="Franklin Gothic Book"/>
                <a:cs typeface="Franklin Gothic Book"/>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atin typeface="Franklin Gothic Book"/>
                <a:ea typeface="Franklin Gothic Book"/>
                <a:cs typeface="Franklin Gothic Book"/>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ＭＳ Ｐゴシック" charset="0"/>
                <a:cs typeface="Arial" pitchFamily="34" charset="0"/>
              </a:rPr>
              <a:t>Click to edit Master text styles</a:t>
            </a:r>
          </a:p>
          <a:p>
            <a:pPr marL="179388" marR="0" lvl="1" indent="-179388" algn="l" defTabSz="914400" rtl="0" eaLnBrk="0" fontAlgn="base" latinLnBrk="0" hangingPunct="0">
              <a:lnSpc>
                <a:spcPct val="100000"/>
              </a:lnSpc>
              <a:spcBef>
                <a:spcPts val="0"/>
              </a:spcBef>
              <a:spcAft>
                <a:spcPts val="1200"/>
              </a:spcAft>
              <a:buClrTx/>
              <a:buSzTx/>
              <a:buFont typeface="Arial" charset="0"/>
              <a:buChar char="•"/>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Arial" charset="0"/>
                <a:cs typeface="Arial" pitchFamily="34" charset="0"/>
              </a:rPr>
              <a:t>Second level</a:t>
            </a:r>
          </a:p>
          <a:p>
            <a:pPr marL="360000" marR="0" lvl="2"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Arial" charset="0"/>
                <a:cs typeface="Arial" pitchFamily="34" charset="0"/>
              </a:rPr>
              <a:t>Third level</a:t>
            </a:r>
          </a:p>
          <a:p>
            <a:pPr marL="540000" marR="0" lvl="3"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Arial" charset="0"/>
                <a:cs typeface="Arial" pitchFamily="34" charset="0"/>
              </a:rPr>
              <a:t>Fourth level</a:t>
            </a:r>
          </a:p>
        </p:txBody>
      </p:sp>
      <p:cxnSp>
        <p:nvCxnSpPr>
          <p:cNvPr id="104" name="Straight Connector 103"/>
          <p:cNvCxnSpPr/>
          <p:nvPr userDrawn="1"/>
        </p:nvCxnSpPr>
        <p:spPr>
          <a:xfrm>
            <a:off x="4551813" y="1761671"/>
            <a:ext cx="0" cy="4316600"/>
          </a:xfrm>
          <a:prstGeom prst="line">
            <a:avLst/>
          </a:prstGeom>
          <a:ln w="6350">
            <a:solidFill>
              <a:schemeClr val="tx1"/>
            </a:solidFill>
            <a:tailEnd type="none"/>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866570291"/>
      </p:ext>
    </p:extLst>
  </p:cSld>
  <p:clrMapOvr>
    <a:masterClrMapping/>
  </p:clrMapOvr>
  <p:timing>
    <p:tnLst>
      <p:par>
        <p:cTn id="1" dur="indefinite" restart="never" nodeType="tmRoot"/>
      </p:par>
    </p:tnLst>
  </p:timing>
</p:sldLayout>
</file>

<file path=ppt/slideLayouts/slideLayout78.xml><?xml version="1.0" encoding="utf-8"?>
<p:sldLayout xmlns:a="http://schemas.openxmlformats.org/drawingml/2006/main" xmlns:r="http://schemas.openxmlformats.org/officeDocument/2006/relationships" xmlns:p="http://schemas.openxmlformats.org/presentationml/2006/main" preserve="1" userDrawn="1">
  <p:cSld name="5_text + chart">
    <p:spTree>
      <p:nvGrpSpPr>
        <p:cNvPr id="1" name=""/>
        <p:cNvGrpSpPr/>
        <p:nvPr/>
      </p:nvGrpSpPr>
      <p:grpSpPr>
        <a:xfrm>
          <a:off x="0" y="0"/>
          <a:ext cx="0" cy="0"/>
          <a:chOff x="0" y="0"/>
          <a:chExt cx="0" cy="0"/>
        </a:xfrm>
      </p:grpSpPr>
      <p:sp>
        <p:nvSpPr>
          <p:cNvPr id="2" name="Title 1" descr="Ideally your title should fit on one line." title="Slide title"/>
          <p:cNvSpPr>
            <a:spLocks noGrp="1"/>
          </p:cNvSpPr>
          <p:nvPr>
            <p:ph type="title"/>
          </p:nvPr>
        </p:nvSpPr>
        <p:spPr/>
        <p:txBody>
          <a:bodyPr/>
          <a:lstStyle/>
          <a:p>
            <a:r>
              <a:rPr lang="en-US" smtClean="0"/>
              <a:t>Click to edit Master title style</a:t>
            </a:r>
            <a:endParaRPr lang="en-GB"/>
          </a:p>
        </p:txBody>
      </p:sp>
      <p:sp>
        <p:nvSpPr>
          <p:cNvPr id="7" name="Text Placeholder 6"/>
          <p:cNvSpPr>
            <a:spLocks noGrp="1"/>
          </p:cNvSpPr>
          <p:nvPr>
            <p:ph type="body" sz="quarter" idx="13"/>
          </p:nvPr>
        </p:nvSpPr>
        <p:spPr>
          <a:xfrm>
            <a:off x="717551" y="2879725"/>
            <a:ext cx="3240086" cy="3060273"/>
          </a:xfrm>
          <a:prstGeom prst="rect">
            <a:avLst/>
          </a:prstGeom>
        </p:spPr>
        <p:txBody>
          <a:bodyPr>
            <a:noAutofit/>
          </a:bodyPr>
          <a:lstStyle>
            <a:lvl1pPr marL="0" marR="0" indent="0" algn="l" defTabSz="914400" rtl="0" eaLnBrk="0" fontAlgn="base" latinLnBrk="0" hangingPunct="0">
              <a:lnSpc>
                <a:spcPct val="100000"/>
              </a:lnSpc>
              <a:spcBef>
                <a:spcPts val="0"/>
              </a:spcBef>
              <a:spcAft>
                <a:spcPts val="1200"/>
              </a:spcAft>
              <a:buClrTx/>
              <a:buSzTx/>
              <a:buFontTx/>
              <a:buNone/>
              <a:tabLst/>
              <a:defRPr sz="2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solidFill>
                  <a:schemeClr val="tx1"/>
                </a:solidFill>
                <a:latin typeface="Franklin Gothic Book"/>
                <a:ea typeface="Franklin Gothic Book"/>
                <a:cs typeface="Franklin Gothic Book"/>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solidFill>
                  <a:schemeClr val="tx1"/>
                </a:solidFill>
                <a:latin typeface="Franklin Gothic Book"/>
                <a:ea typeface="Franklin Gothic Book"/>
                <a:cs typeface="Franklin Gothic Book"/>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atin typeface="Franklin Gothic Book"/>
                <a:ea typeface="Franklin Gothic Book"/>
                <a:cs typeface="Franklin Gothic Book"/>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ＭＳ Ｐゴシック" charset="0"/>
                <a:cs typeface="Arial" pitchFamily="34" charset="0"/>
              </a:rPr>
              <a:t>Click to edit Master text styles</a:t>
            </a:r>
          </a:p>
          <a:p>
            <a:pPr marL="179388" marR="0" lvl="1" indent="-179388" algn="l" defTabSz="914400" rtl="0" eaLnBrk="0" fontAlgn="base" latinLnBrk="0" hangingPunct="0">
              <a:lnSpc>
                <a:spcPct val="100000"/>
              </a:lnSpc>
              <a:spcBef>
                <a:spcPts val="0"/>
              </a:spcBef>
              <a:spcAft>
                <a:spcPts val="1200"/>
              </a:spcAft>
              <a:buClrTx/>
              <a:buSzTx/>
              <a:buFont typeface="Arial" charset="0"/>
              <a:buChar char="•"/>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Arial" charset="0"/>
                <a:cs typeface="Arial" pitchFamily="34" charset="0"/>
              </a:rPr>
              <a:t>Second level</a:t>
            </a:r>
          </a:p>
          <a:p>
            <a:pPr marL="360000" marR="0" lvl="2"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Arial" charset="0"/>
                <a:cs typeface="Arial" pitchFamily="34" charset="0"/>
              </a:rPr>
              <a:t>Third level</a:t>
            </a:r>
          </a:p>
          <a:p>
            <a:pPr marL="540000" marR="0" lvl="3"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Arial" charset="0"/>
                <a:cs typeface="Arial" pitchFamily="34" charset="0"/>
              </a:rPr>
              <a:t>Fourth level</a:t>
            </a:r>
          </a:p>
        </p:txBody>
      </p:sp>
      <p:sp>
        <p:nvSpPr>
          <p:cNvPr id="100"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07E04DFF-5E8F-4E5E-8503-1FA207919C8B}" type="datetime1">
              <a:rPr lang="en-US" smtClean="0"/>
              <a:t>8/30/2019</a:t>
            </a:fld>
            <a:endParaRPr lang="en-GB" dirty="0"/>
          </a:p>
        </p:txBody>
      </p:sp>
      <p:sp>
        <p:nvSpPr>
          <p:cNvPr id="101"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103"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
        <p:nvSpPr>
          <p:cNvPr id="102" name="Text Placeholder 6"/>
          <p:cNvSpPr>
            <a:spLocks noGrp="1"/>
          </p:cNvSpPr>
          <p:nvPr>
            <p:ph type="body" sz="quarter" idx="16"/>
          </p:nvPr>
        </p:nvSpPr>
        <p:spPr>
          <a:xfrm>
            <a:off x="720725" y="2340519"/>
            <a:ext cx="3236517" cy="360862"/>
          </a:xfrm>
          <a:prstGeom prst="rect">
            <a:avLst/>
          </a:prstGeom>
        </p:spPr>
        <p:txBody>
          <a:bodyPr>
            <a:noAutofit/>
          </a:bodyPr>
          <a:lstStyle>
            <a:lvl1pPr marL="0" marR="0" indent="0" algn="l" defTabSz="914400" rtl="0" eaLnBrk="0" fontAlgn="base" latinLnBrk="0" hangingPunct="0">
              <a:lnSpc>
                <a:spcPct val="100000"/>
              </a:lnSpc>
              <a:spcBef>
                <a:spcPts val="0"/>
              </a:spcBef>
              <a:spcAft>
                <a:spcPts val="1200"/>
              </a:spcAft>
              <a:buClrTx/>
              <a:buSzTx/>
              <a:buFontTx/>
              <a:buNone/>
              <a:tabLst/>
              <a:defRPr sz="2000">
                <a:solidFill>
                  <a:srgbClr val="00539B"/>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solidFill>
                  <a:schemeClr val="tx1"/>
                </a:solidFill>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solidFill>
                  <a:schemeClr val="tx1"/>
                </a:solidFill>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ＭＳ Ｐゴシック" charset="0"/>
                <a:cs typeface="Arial" pitchFamily="34" charset="0"/>
              </a:rPr>
              <a:t>Click to edit Master text styles</a:t>
            </a:r>
          </a:p>
        </p:txBody>
      </p:sp>
      <p:sp>
        <p:nvSpPr>
          <p:cNvPr id="105" name="Text Placeholder 6"/>
          <p:cNvSpPr>
            <a:spLocks noGrp="1"/>
          </p:cNvSpPr>
          <p:nvPr>
            <p:ph type="body" sz="quarter" idx="17"/>
          </p:nvPr>
        </p:nvSpPr>
        <p:spPr>
          <a:xfrm>
            <a:off x="4678361" y="2879725"/>
            <a:ext cx="3241675" cy="3060273"/>
          </a:xfrm>
          <a:prstGeom prst="rect">
            <a:avLst/>
          </a:prstGeom>
        </p:spPr>
        <p:txBody>
          <a:bodyPr>
            <a:noAutofit/>
          </a:bodyPr>
          <a:lstStyle>
            <a:lvl1pPr marL="0" marR="0" indent="0" algn="l" defTabSz="914400" rtl="0" eaLnBrk="0" fontAlgn="base" latinLnBrk="0" hangingPunct="0">
              <a:lnSpc>
                <a:spcPct val="100000"/>
              </a:lnSpc>
              <a:spcBef>
                <a:spcPts val="0"/>
              </a:spcBef>
              <a:spcAft>
                <a:spcPts val="1200"/>
              </a:spcAft>
              <a:buClrTx/>
              <a:buSzTx/>
              <a:buFontTx/>
              <a:buNone/>
              <a:tabLst/>
              <a:defRPr sz="2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solidFill>
                  <a:schemeClr val="tx1"/>
                </a:solidFill>
                <a:latin typeface="Franklin Gothic Book"/>
                <a:ea typeface="Franklin Gothic Book"/>
                <a:cs typeface="Franklin Gothic Book"/>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solidFill>
                  <a:schemeClr val="tx1"/>
                </a:solidFill>
                <a:latin typeface="Franklin Gothic Book"/>
                <a:ea typeface="Franklin Gothic Book"/>
                <a:cs typeface="Franklin Gothic Book"/>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atin typeface="Franklin Gothic Book"/>
                <a:ea typeface="Franklin Gothic Book"/>
                <a:cs typeface="Franklin Gothic Book"/>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ＭＳ Ｐゴシック" charset="0"/>
                <a:cs typeface="Arial" pitchFamily="34" charset="0"/>
              </a:rPr>
              <a:t>Click to edit Master text styles</a:t>
            </a:r>
          </a:p>
          <a:p>
            <a:pPr marL="179388" marR="0" lvl="1" indent="-179388" algn="l" defTabSz="914400" rtl="0" eaLnBrk="0" fontAlgn="base" latinLnBrk="0" hangingPunct="0">
              <a:lnSpc>
                <a:spcPct val="100000"/>
              </a:lnSpc>
              <a:spcBef>
                <a:spcPts val="0"/>
              </a:spcBef>
              <a:spcAft>
                <a:spcPts val="1200"/>
              </a:spcAft>
              <a:buClrTx/>
              <a:buSzTx/>
              <a:buFont typeface="Arial" charset="0"/>
              <a:buChar char="•"/>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Arial" charset="0"/>
                <a:cs typeface="Arial" pitchFamily="34" charset="0"/>
              </a:rPr>
              <a:t>Second level</a:t>
            </a:r>
          </a:p>
          <a:p>
            <a:pPr marL="360000" marR="0" lvl="2"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Arial" charset="0"/>
                <a:cs typeface="Arial" pitchFamily="34" charset="0"/>
              </a:rPr>
              <a:t>Third level</a:t>
            </a:r>
          </a:p>
          <a:p>
            <a:pPr marL="540000" marR="0" lvl="3"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Arial" charset="0"/>
                <a:cs typeface="Arial" pitchFamily="34" charset="0"/>
              </a:rPr>
              <a:t>Fourth level</a:t>
            </a:r>
          </a:p>
        </p:txBody>
      </p:sp>
      <p:sp>
        <p:nvSpPr>
          <p:cNvPr id="106" name="Text Placeholder 6"/>
          <p:cNvSpPr>
            <a:spLocks noGrp="1"/>
          </p:cNvSpPr>
          <p:nvPr>
            <p:ph type="body" sz="quarter" idx="18"/>
          </p:nvPr>
        </p:nvSpPr>
        <p:spPr>
          <a:xfrm>
            <a:off x="4681536" y="2340519"/>
            <a:ext cx="3238103" cy="360862"/>
          </a:xfrm>
          <a:prstGeom prst="rect">
            <a:avLst/>
          </a:prstGeom>
        </p:spPr>
        <p:txBody>
          <a:bodyPr>
            <a:noAutofit/>
          </a:bodyPr>
          <a:lstStyle>
            <a:lvl1pPr marL="0" marR="0" indent="0" algn="l" defTabSz="914400" rtl="0" eaLnBrk="0" fontAlgn="base" latinLnBrk="0" hangingPunct="0">
              <a:lnSpc>
                <a:spcPct val="100000"/>
              </a:lnSpc>
              <a:spcBef>
                <a:spcPts val="0"/>
              </a:spcBef>
              <a:spcAft>
                <a:spcPts val="1200"/>
              </a:spcAft>
              <a:buClrTx/>
              <a:buSzTx/>
              <a:buFontTx/>
              <a:buNone/>
              <a:tabLst/>
              <a:defRPr sz="2000">
                <a:solidFill>
                  <a:srgbClr val="00539B"/>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solidFill>
                  <a:schemeClr val="tx1"/>
                </a:solidFill>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solidFill>
                  <a:schemeClr val="tx1"/>
                </a:solidFill>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ＭＳ Ｐゴシック" charset="0"/>
                <a:cs typeface="Arial" pitchFamily="34" charset="0"/>
              </a:rPr>
              <a:t>Click to edit Master text styles</a:t>
            </a:r>
          </a:p>
        </p:txBody>
      </p:sp>
      <p:cxnSp>
        <p:nvCxnSpPr>
          <p:cNvPr id="104" name="Straight Connector 103"/>
          <p:cNvCxnSpPr/>
          <p:nvPr userDrawn="1"/>
        </p:nvCxnSpPr>
        <p:spPr>
          <a:xfrm>
            <a:off x="4319585" y="2160588"/>
            <a:ext cx="0" cy="3959412"/>
          </a:xfrm>
          <a:prstGeom prst="line">
            <a:avLst/>
          </a:prstGeom>
          <a:ln w="6350">
            <a:solidFill>
              <a:schemeClr val="tx1"/>
            </a:solidFill>
            <a:tailEnd type="none"/>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278868855"/>
      </p:ext>
    </p:extLst>
  </p:cSld>
  <p:clrMapOvr>
    <a:masterClrMapping/>
  </p:clrMapOvr>
  <p:timing>
    <p:tnLst>
      <p:par>
        <p:cTn id="1" dur="indefinite" restart="never" nodeType="tmRoot"/>
      </p:par>
    </p:tnLst>
  </p:timing>
</p:sldLayout>
</file>

<file path=ppt/slideLayouts/slideLayout79.xml><?xml version="1.0" encoding="utf-8"?>
<p:sldLayout xmlns:a="http://schemas.openxmlformats.org/drawingml/2006/main" xmlns:r="http://schemas.openxmlformats.org/officeDocument/2006/relationships" xmlns:p="http://schemas.openxmlformats.org/presentationml/2006/main" preserve="1">
  <p:cSld name="49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93A9EB3A-CB7D-4AF1-87FF-44551206D3BA}" type="datetime1">
              <a:rPr lang="en-US" smtClean="0"/>
              <a:t>8/30/2019</a:t>
            </a:fld>
            <a:endParaRPr lang="en-GB" dirty="0"/>
          </a:p>
        </p:txBody>
      </p:sp>
      <p:sp>
        <p:nvSpPr>
          <p:cNvPr id="4" name="Footer Placeholder 3"/>
          <p:cNvSpPr>
            <a:spLocks noGrp="1"/>
          </p:cNvSpPr>
          <p:nvPr>
            <p:ph type="ftr" sz="quarter" idx="11"/>
            <p:custDataLst>
              <p:tags r:id="rId1"/>
            </p:custDataLst>
          </p:nvPr>
        </p:nvSpPr>
        <p:spPr>
          <a:xfrm>
            <a:off x="0" y="6480000"/>
            <a:ext cx="9144000" cy="378000"/>
          </a:xfrm>
        </p:spPr>
        <p:txBody>
          <a:bodyPr/>
          <a:lstStyle>
            <a:lvl1pPr algn="ctr">
              <a:defRPr lang="en-GB" sz="1000" b="0" i="0" u="none">
                <a:solidFill>
                  <a:srgbClr val="FFFFFF"/>
                </a:solidFill>
                <a:latin typeface="Arial"/>
              </a:defRPr>
            </a:lvl1pPr>
          </a:lstStyle>
          <a:p>
            <a:endParaRPr lang="en-GB" b="1"/>
          </a:p>
        </p:txBody>
      </p:sp>
      <p:sp>
        <p:nvSpPr>
          <p:cNvPr id="5" name="Slide Number Placeholder 4"/>
          <p:cNvSpPr>
            <a:spLocks noGrp="1"/>
          </p:cNvSpPr>
          <p:nvPr>
            <p:ph type="sldNum" sz="quarter" idx="12"/>
          </p:nvPr>
        </p:nvSpPr>
        <p:spPr/>
        <p:txBody>
          <a:bodyPr/>
          <a:lstStyle/>
          <a:p>
            <a:fld id="{71F9F866-B438-9445-8D9F-1F8FF6608833}" type="slidenum">
              <a:rPr lang="en-GB" smtClean="0"/>
              <a:pPr/>
              <a:t>‹#›</a:t>
            </a:fld>
            <a:endParaRPr lang="en-GB" dirty="0"/>
          </a:p>
        </p:txBody>
      </p:sp>
      <p:sp>
        <p:nvSpPr>
          <p:cNvPr id="6" name="Rectangle 5"/>
          <p:cNvSpPr/>
          <p:nvPr userDrawn="1"/>
        </p:nvSpPr>
        <p:spPr>
          <a:xfrm>
            <a:off x="0" y="0"/>
            <a:ext cx="9144000" cy="6858000"/>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7000" dirty="0" smtClean="0">
                <a:latin typeface="Franklin Gothic Book"/>
              </a:rPr>
              <a:t>Layouts</a:t>
            </a:r>
            <a:r>
              <a:rPr lang="en-US" sz="7000" baseline="0" dirty="0" smtClean="0">
                <a:latin typeface="Franklin Gothic Book"/>
              </a:rPr>
              <a:t> for</a:t>
            </a:r>
            <a:br>
              <a:rPr lang="en-US" sz="7000" baseline="0" dirty="0" smtClean="0">
                <a:latin typeface="Franklin Gothic Book"/>
              </a:rPr>
            </a:br>
            <a:r>
              <a:rPr lang="en-US" sz="7000" baseline="0" dirty="0" smtClean="0">
                <a:latin typeface="Franklin Gothic Book"/>
              </a:rPr>
              <a:t>images</a:t>
            </a:r>
            <a:endParaRPr lang="en-US" sz="7000" dirty="0">
              <a:latin typeface="Franklin Gothic Book"/>
            </a:endParaRPr>
          </a:p>
        </p:txBody>
      </p:sp>
      <p:grpSp>
        <p:nvGrpSpPr>
          <p:cNvPr id="7" name="Group 6"/>
          <p:cNvGrpSpPr/>
          <p:nvPr userDrawn="1"/>
        </p:nvGrpSpPr>
        <p:grpSpPr>
          <a:xfrm>
            <a:off x="-903288" y="0"/>
            <a:ext cx="9902857" cy="7638450"/>
            <a:chOff x="-903288" y="0"/>
            <a:chExt cx="9902857" cy="7638450"/>
          </a:xfrm>
        </p:grpSpPr>
        <p:cxnSp>
          <p:nvCxnSpPr>
            <p:cNvPr id="8" name="Straight Connector 7"/>
            <p:cNvCxnSpPr/>
            <p:nvPr userDrawn="1"/>
          </p:nvCxnSpPr>
          <p:spPr bwMode="auto">
            <a:xfrm>
              <a:off x="-903288" y="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userDrawn="1"/>
          </p:nvCxnSpPr>
          <p:spPr bwMode="auto">
            <a:xfrm>
              <a:off x="-903288" y="360363"/>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bwMode="auto">
            <a:xfrm>
              <a:off x="-903288" y="719138"/>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bwMode="auto">
            <a:xfrm>
              <a:off x="-903288" y="10795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userDrawn="1"/>
          </p:nvCxnSpPr>
          <p:spPr bwMode="auto">
            <a:xfrm>
              <a:off x="-903288" y="1439863"/>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userDrawn="1"/>
          </p:nvCxnSpPr>
          <p:spPr bwMode="auto">
            <a:xfrm>
              <a:off x="-903288" y="1800225"/>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userDrawn="1"/>
          </p:nvCxnSpPr>
          <p:spPr bwMode="auto">
            <a:xfrm>
              <a:off x="-903288" y="2160588"/>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userDrawn="1"/>
          </p:nvCxnSpPr>
          <p:spPr bwMode="auto">
            <a:xfrm>
              <a:off x="-903288" y="252095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userDrawn="1"/>
          </p:nvCxnSpPr>
          <p:spPr bwMode="auto">
            <a:xfrm>
              <a:off x="-903288" y="2879725"/>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userDrawn="1"/>
          </p:nvCxnSpPr>
          <p:spPr bwMode="auto">
            <a:xfrm>
              <a:off x="-903288" y="3240088"/>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userDrawn="1"/>
          </p:nvCxnSpPr>
          <p:spPr bwMode="auto">
            <a:xfrm>
              <a:off x="-903288" y="360045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userDrawn="1"/>
          </p:nvCxnSpPr>
          <p:spPr bwMode="auto">
            <a:xfrm>
              <a:off x="-903288" y="3960813"/>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userDrawn="1"/>
          </p:nvCxnSpPr>
          <p:spPr bwMode="auto">
            <a:xfrm>
              <a:off x="-903288" y="4319588"/>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userDrawn="1"/>
          </p:nvCxnSpPr>
          <p:spPr bwMode="auto">
            <a:xfrm>
              <a:off x="-903288" y="467995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userDrawn="1"/>
          </p:nvCxnSpPr>
          <p:spPr bwMode="auto">
            <a:xfrm>
              <a:off x="-903288" y="5040313"/>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userDrawn="1"/>
          </p:nvCxnSpPr>
          <p:spPr bwMode="auto">
            <a:xfrm rot="5400000">
              <a:off x="467915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userDrawn="1"/>
          </p:nvCxnSpPr>
          <p:spPr bwMode="auto">
            <a:xfrm rot="5400000">
              <a:off x="4318792"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userDrawn="1"/>
          </p:nvCxnSpPr>
          <p:spPr bwMode="auto">
            <a:xfrm rot="5400000">
              <a:off x="396001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userDrawn="1"/>
          </p:nvCxnSpPr>
          <p:spPr bwMode="auto">
            <a:xfrm rot="5400000">
              <a:off x="359806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userDrawn="1"/>
          </p:nvCxnSpPr>
          <p:spPr bwMode="auto">
            <a:xfrm rot="5400000">
              <a:off x="3239292"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userDrawn="1"/>
          </p:nvCxnSpPr>
          <p:spPr bwMode="auto">
            <a:xfrm rot="5400000">
              <a:off x="287893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userDrawn="1"/>
          </p:nvCxnSpPr>
          <p:spPr bwMode="auto">
            <a:xfrm rot="5400000">
              <a:off x="251856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userDrawn="1"/>
          </p:nvCxnSpPr>
          <p:spPr bwMode="auto">
            <a:xfrm rot="5400000">
              <a:off x="215820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userDrawn="1"/>
          </p:nvCxnSpPr>
          <p:spPr bwMode="auto">
            <a:xfrm rot="5400000">
              <a:off x="179943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userDrawn="1"/>
          </p:nvCxnSpPr>
          <p:spPr bwMode="auto">
            <a:xfrm rot="5400000">
              <a:off x="143906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userDrawn="1"/>
          </p:nvCxnSpPr>
          <p:spPr bwMode="auto">
            <a:xfrm rot="5400000">
              <a:off x="107870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userDrawn="1"/>
          </p:nvCxnSpPr>
          <p:spPr bwMode="auto">
            <a:xfrm rot="5400000">
              <a:off x="718342"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userDrawn="1"/>
          </p:nvCxnSpPr>
          <p:spPr bwMode="auto">
            <a:xfrm rot="5400000">
              <a:off x="35956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userDrawn="1"/>
          </p:nvCxnSpPr>
          <p:spPr bwMode="auto">
            <a:xfrm rot="5400000">
              <a:off x="-79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userDrawn="1"/>
          </p:nvCxnSpPr>
          <p:spPr bwMode="auto">
            <a:xfrm rot="5400000">
              <a:off x="-361158"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userDrawn="1"/>
          </p:nvCxnSpPr>
          <p:spPr bwMode="auto">
            <a:xfrm rot="5400000">
              <a:off x="6839742"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userDrawn="1"/>
          </p:nvCxnSpPr>
          <p:spPr bwMode="auto">
            <a:xfrm rot="5400000">
              <a:off x="647938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userDrawn="1"/>
          </p:nvCxnSpPr>
          <p:spPr bwMode="auto">
            <a:xfrm rot="5400000">
              <a:off x="611901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userDrawn="1"/>
          </p:nvCxnSpPr>
          <p:spPr bwMode="auto">
            <a:xfrm rot="5400000">
              <a:off x="575865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userDrawn="1"/>
          </p:nvCxnSpPr>
          <p:spPr bwMode="auto">
            <a:xfrm rot="5400000">
              <a:off x="5398292"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userDrawn="1"/>
          </p:nvCxnSpPr>
          <p:spPr bwMode="auto">
            <a:xfrm rot="5400000">
              <a:off x="503951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userDrawn="1"/>
          </p:nvCxnSpPr>
          <p:spPr bwMode="auto">
            <a:xfrm rot="5400000">
              <a:off x="467915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userDrawn="1"/>
          </p:nvCxnSpPr>
          <p:spPr bwMode="auto">
            <a:xfrm rot="5400000">
              <a:off x="720010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userDrawn="1"/>
          </p:nvCxnSpPr>
          <p:spPr bwMode="auto">
            <a:xfrm rot="5400000">
              <a:off x="756046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userDrawn="1"/>
          </p:nvCxnSpPr>
          <p:spPr bwMode="auto">
            <a:xfrm rot="5400000">
              <a:off x="792000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userDrawn="1"/>
          </p:nvCxnSpPr>
          <p:spPr bwMode="auto">
            <a:xfrm rot="5400000">
              <a:off x="828000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userDrawn="1"/>
          </p:nvCxnSpPr>
          <p:spPr bwMode="auto">
            <a:xfrm rot="5400000">
              <a:off x="864000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userDrawn="1"/>
          </p:nvCxnSpPr>
          <p:spPr bwMode="auto">
            <a:xfrm>
              <a:off x="-903288" y="54000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userDrawn="1"/>
          </p:nvCxnSpPr>
          <p:spPr bwMode="auto">
            <a:xfrm>
              <a:off x="-903288" y="57600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userDrawn="1"/>
          </p:nvCxnSpPr>
          <p:spPr bwMode="auto">
            <a:xfrm>
              <a:off x="-903288" y="61200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userDrawn="1"/>
          </p:nvCxnSpPr>
          <p:spPr bwMode="auto">
            <a:xfrm>
              <a:off x="-903288" y="64800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userDrawn="1"/>
          </p:nvCxnSpPr>
          <p:spPr bwMode="auto">
            <a:xfrm>
              <a:off x="-903288" y="68400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19586311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text + chart">
    <p:spTree>
      <p:nvGrpSpPr>
        <p:cNvPr id="1" name=""/>
        <p:cNvGrpSpPr/>
        <p:nvPr/>
      </p:nvGrpSpPr>
      <p:grpSpPr>
        <a:xfrm>
          <a:off x="0" y="0"/>
          <a:ext cx="0" cy="0"/>
          <a:chOff x="0" y="0"/>
          <a:chExt cx="0" cy="0"/>
        </a:xfrm>
      </p:grpSpPr>
      <p:sp>
        <p:nvSpPr>
          <p:cNvPr id="2" name="Title 1" descr="Ideally your title should fit on one line." title="Slide title"/>
          <p:cNvSpPr>
            <a:spLocks noGrp="1"/>
          </p:cNvSpPr>
          <p:nvPr>
            <p:ph type="title"/>
          </p:nvPr>
        </p:nvSpPr>
        <p:spPr/>
        <p:txBody>
          <a:bodyPr/>
          <a:lstStyle/>
          <a:p>
            <a:r>
              <a:rPr lang="en-US" smtClean="0"/>
              <a:t>Click to edit Master title style</a:t>
            </a:r>
            <a:endParaRPr lang="en-GB"/>
          </a:p>
        </p:txBody>
      </p:sp>
      <p:sp>
        <p:nvSpPr>
          <p:cNvPr id="100"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DBDFAAEE-D8FC-4C4E-B6E9-CC317CF4D43D}" type="datetime1">
              <a:rPr lang="en-US" smtClean="0"/>
              <a:t>8/30/2019</a:t>
            </a:fld>
            <a:endParaRPr lang="en-GB" dirty="0"/>
          </a:p>
        </p:txBody>
      </p:sp>
      <p:sp>
        <p:nvSpPr>
          <p:cNvPr id="101" name="Footer Placeholder 4"/>
          <p:cNvSpPr>
            <a:spLocks noGrp="1"/>
          </p:cNvSpPr>
          <p:nvPr>
            <p:ph type="ftr" sz="quarter" idx="3"/>
          </p:nvPr>
        </p:nvSpPr>
        <p:spPr>
          <a:xfrm>
            <a:off x="0" y="6480000"/>
            <a:ext cx="9144000" cy="378000"/>
          </a:xfrm>
          <a:prstGeom prst="rect">
            <a:avLst/>
          </a:prstGeom>
        </p:spPr>
        <p:txBody>
          <a:bodyPr lIns="0" tIns="0" rIns="0" bIns="0" anchor="ctr"/>
          <a:lstStyle>
            <a:lvl1pPr algn="ctr">
              <a:defRPr lang="en-GB"/>
            </a:lvl1pPr>
          </a:lstStyle>
          <a:p>
            <a:endParaRPr lang="en-GB"/>
          </a:p>
        </p:txBody>
      </p:sp>
      <p:sp>
        <p:nvSpPr>
          <p:cNvPr id="103"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
        <p:nvSpPr>
          <p:cNvPr id="13" name="Round Same Side Corner Rectangle 12"/>
          <p:cNvSpPr/>
          <p:nvPr userDrawn="1"/>
        </p:nvSpPr>
        <p:spPr>
          <a:xfrm>
            <a:off x="4819649" y="1795006"/>
            <a:ext cx="3605215" cy="4666119"/>
          </a:xfrm>
          <a:prstGeom prst="round2SameRect">
            <a:avLst>
              <a:gd name="adj1" fmla="val 3390"/>
              <a:gd name="adj2" fmla="val 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Aft>
                <a:spcPct val="50000"/>
              </a:spcAft>
              <a:defRPr/>
            </a:pPr>
            <a:endParaRPr lang="en-GB" dirty="0">
              <a:latin typeface="Franklin Gothic Book"/>
            </a:endParaRPr>
          </a:p>
        </p:txBody>
      </p:sp>
      <p:sp>
        <p:nvSpPr>
          <p:cNvPr id="16" name="Text Placeholder 3"/>
          <p:cNvSpPr>
            <a:spLocks noGrp="1"/>
          </p:cNvSpPr>
          <p:nvPr>
            <p:ph type="body" sz="quarter" idx="16"/>
          </p:nvPr>
        </p:nvSpPr>
        <p:spPr>
          <a:xfrm>
            <a:off x="720725" y="1795006"/>
            <a:ext cx="3603625" cy="719137"/>
          </a:xfrm>
        </p:spPr>
        <p:txBody>
          <a:bodyPr/>
          <a:lstStyle>
            <a:lvl1pPr>
              <a:defRPr>
                <a:latin typeface="Franklin Gothic Medium" panose="020B0603020102020204" pitchFamily="34" charset="0"/>
              </a:defRPr>
            </a:lvl1pPr>
          </a:lstStyle>
          <a:p>
            <a:pPr lvl="0"/>
            <a:r>
              <a:rPr lang="en-US" smtClean="0"/>
              <a:t>Click to edit Master text styles</a:t>
            </a:r>
          </a:p>
        </p:txBody>
      </p:sp>
      <p:sp>
        <p:nvSpPr>
          <p:cNvPr id="17" name="Text Placeholder 5"/>
          <p:cNvSpPr>
            <a:spLocks noGrp="1"/>
          </p:cNvSpPr>
          <p:nvPr>
            <p:ph type="body" sz="quarter" idx="17"/>
          </p:nvPr>
        </p:nvSpPr>
        <p:spPr>
          <a:xfrm>
            <a:off x="720725" y="2527300"/>
            <a:ext cx="3603625" cy="39528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22" name="Text Placeholder 3"/>
          <p:cNvSpPr>
            <a:spLocks noGrp="1"/>
          </p:cNvSpPr>
          <p:nvPr>
            <p:ph type="body" sz="quarter" idx="18"/>
          </p:nvPr>
        </p:nvSpPr>
        <p:spPr>
          <a:xfrm>
            <a:off x="4950220" y="1938108"/>
            <a:ext cx="3329348" cy="566737"/>
          </a:xfrm>
        </p:spPr>
        <p:txBody>
          <a:bodyPr/>
          <a:lstStyle>
            <a:lvl1pPr>
              <a:defRPr sz="1800">
                <a:latin typeface="Franklin Gothic Medium" panose="020B0603020102020204" pitchFamily="34" charset="0"/>
              </a:defRPr>
            </a:lvl1pPr>
          </a:lstStyle>
          <a:p>
            <a:pPr lvl="0"/>
            <a:r>
              <a:rPr lang="en-US" smtClean="0"/>
              <a:t>Click to edit Master text styles</a:t>
            </a:r>
          </a:p>
        </p:txBody>
      </p:sp>
      <p:sp>
        <p:nvSpPr>
          <p:cNvPr id="23" name="Content Placeholder 8"/>
          <p:cNvSpPr>
            <a:spLocks noGrp="1"/>
          </p:cNvSpPr>
          <p:nvPr>
            <p:ph sz="quarter" idx="19" hasCustomPrompt="1"/>
          </p:nvPr>
        </p:nvSpPr>
        <p:spPr>
          <a:xfrm>
            <a:off x="4819650" y="2504845"/>
            <a:ext cx="3579813" cy="3956280"/>
          </a:xfrm>
        </p:spPr>
        <p:txBody>
          <a:bodyPr/>
          <a:lstStyle>
            <a:lvl5pPr marL="0" indent="0">
              <a:defRPr baseline="0">
                <a:latin typeface="Franklin Gothic Book" panose="020B0503020102020204" pitchFamily="34" charset="0"/>
              </a:defRPr>
            </a:lvl5pPr>
          </a:lstStyle>
          <a:p>
            <a:pPr lvl="4"/>
            <a:r>
              <a:rPr lang="en-GB" dirty="0" smtClean="0"/>
              <a:t>Click icon to insert object</a:t>
            </a:r>
            <a:endParaRPr lang="en-GB" dirty="0"/>
          </a:p>
        </p:txBody>
      </p:sp>
    </p:spTree>
    <p:extLst>
      <p:ext uri="{BB962C8B-B14F-4D97-AF65-F5344CB8AC3E}">
        <p14:creationId xmlns:p14="http://schemas.microsoft.com/office/powerpoint/2010/main" val="4020554183"/>
      </p:ext>
    </p:extLst>
  </p:cSld>
  <p:clrMapOvr>
    <a:masterClrMapping/>
  </p:clrMapOvr>
  <p:timing>
    <p:tnLst>
      <p:par>
        <p:cTn id="1" dur="indefinite" restart="never" nodeType="tmRoot"/>
      </p:par>
    </p:tnLst>
  </p:timing>
</p:sldLayout>
</file>

<file path=ppt/slideLayouts/slideLayout80.xml><?xml version="1.0" encoding="utf-8"?>
<p:sldLayout xmlns:a="http://schemas.openxmlformats.org/drawingml/2006/main" xmlns:r="http://schemas.openxmlformats.org/officeDocument/2006/relationships" xmlns:p="http://schemas.openxmlformats.org/presentationml/2006/main" preserve="1" userDrawn="1">
  <p:cSld name="Big image">
    <p:spTree>
      <p:nvGrpSpPr>
        <p:cNvPr id="1" name=""/>
        <p:cNvGrpSpPr/>
        <p:nvPr/>
      </p:nvGrpSpPr>
      <p:grpSpPr>
        <a:xfrm>
          <a:off x="0" y="0"/>
          <a:ext cx="0" cy="0"/>
          <a:chOff x="0" y="0"/>
          <a:chExt cx="0" cy="0"/>
        </a:xfrm>
      </p:grpSpPr>
      <p:sp>
        <p:nvSpPr>
          <p:cNvPr id="2" name="Title 1" descr="Ideally your title should fit on one line." title="Slide title"/>
          <p:cNvSpPr>
            <a:spLocks noGrp="1"/>
          </p:cNvSpPr>
          <p:nvPr>
            <p:ph type="title"/>
          </p:nvPr>
        </p:nvSpPr>
        <p:spPr/>
        <p:txBody>
          <a:bodyPr/>
          <a:lstStyle/>
          <a:p>
            <a:r>
              <a:rPr lang="en-US" smtClean="0"/>
              <a:t>Click to edit Master title style</a:t>
            </a:r>
            <a:endParaRPr lang="en-GB"/>
          </a:p>
        </p:txBody>
      </p:sp>
      <p:sp>
        <p:nvSpPr>
          <p:cNvPr id="9"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4"/>
          </p:nvPr>
        </p:nvSpPr>
        <p:spPr>
          <a:xfrm>
            <a:off x="707514" y="2160587"/>
            <a:ext cx="7717349" cy="4310063"/>
          </a:xfrm>
          <a:prstGeom prst="round2SameRect">
            <a:avLst>
              <a:gd name="adj1" fmla="val 6208"/>
              <a:gd name="adj2" fmla="val 0"/>
            </a:avLst>
          </a:prstGeom>
        </p:spPr>
        <p:txBody>
          <a:bodyPr/>
          <a:lstStyle/>
          <a:p>
            <a:pPr lvl="0"/>
            <a:r>
              <a:rPr lang="en-US" noProof="0" dirty="0" smtClean="0"/>
              <a:t>Click icon to add picture</a:t>
            </a:r>
            <a:endParaRPr lang="en-GB" noProof="0" dirty="0"/>
          </a:p>
        </p:txBody>
      </p:sp>
      <p:sp>
        <p:nvSpPr>
          <p:cNvPr id="98"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0A165ED0-E8A6-4F3A-B5DD-0FD9A91CCB13}" type="datetime1">
              <a:rPr lang="en-US" smtClean="0"/>
              <a:t>8/30/2019</a:t>
            </a:fld>
            <a:endParaRPr lang="en-GB" dirty="0"/>
          </a:p>
        </p:txBody>
      </p:sp>
      <p:sp>
        <p:nvSpPr>
          <p:cNvPr id="99"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101"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Tree>
    <p:extLst>
      <p:ext uri="{BB962C8B-B14F-4D97-AF65-F5344CB8AC3E}">
        <p14:creationId xmlns:p14="http://schemas.microsoft.com/office/powerpoint/2010/main" val="3645602401"/>
      </p:ext>
    </p:extLst>
  </p:cSld>
  <p:clrMapOvr>
    <a:masterClrMapping/>
  </p:clrMapOvr>
  <p:timing>
    <p:tnLst>
      <p:par>
        <p:cTn id="1" dur="indefinite" restart="never" nodeType="tmRoot"/>
      </p:par>
    </p:tnLst>
  </p:timing>
</p:sldLayout>
</file>

<file path=ppt/slideLayouts/slideLayout81.xml><?xml version="1.0" encoding="utf-8"?>
<p:sldLayout xmlns:a="http://schemas.openxmlformats.org/drawingml/2006/main" xmlns:r="http://schemas.openxmlformats.org/officeDocument/2006/relationships" xmlns:p="http://schemas.openxmlformats.org/presentationml/2006/main" preserve="1" userDrawn="1">
  <p:cSld name="Big image with title">
    <p:spTree>
      <p:nvGrpSpPr>
        <p:cNvPr id="1" name=""/>
        <p:cNvGrpSpPr/>
        <p:nvPr/>
      </p:nvGrpSpPr>
      <p:grpSpPr>
        <a:xfrm>
          <a:off x="0" y="0"/>
          <a:ext cx="0" cy="0"/>
          <a:chOff x="0" y="0"/>
          <a:chExt cx="0" cy="0"/>
        </a:xfrm>
      </p:grpSpPr>
      <p:sp>
        <p:nvSpPr>
          <p:cNvPr id="2" name="Title 1" descr="Ideally your title should fit on one line." title="Slide title"/>
          <p:cNvSpPr>
            <a:spLocks noGrp="1"/>
          </p:cNvSpPr>
          <p:nvPr>
            <p:ph type="title"/>
          </p:nvPr>
        </p:nvSpPr>
        <p:spPr/>
        <p:txBody>
          <a:bodyPr/>
          <a:lstStyle/>
          <a:p>
            <a:r>
              <a:rPr lang="en-US" smtClean="0"/>
              <a:t>Click to edit Master title style</a:t>
            </a:r>
            <a:endParaRPr lang="en-GB"/>
          </a:p>
        </p:txBody>
      </p:sp>
      <p:sp>
        <p:nvSpPr>
          <p:cNvPr id="9"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4"/>
          </p:nvPr>
        </p:nvSpPr>
        <p:spPr>
          <a:xfrm>
            <a:off x="707514" y="2879725"/>
            <a:ext cx="7717349" cy="3590925"/>
          </a:xfrm>
          <a:prstGeom prst="round2SameRect">
            <a:avLst>
              <a:gd name="adj1" fmla="val 6739"/>
              <a:gd name="adj2" fmla="val 0"/>
            </a:avLst>
          </a:prstGeom>
        </p:spPr>
        <p:txBody>
          <a:bodyPr/>
          <a:lstStyle/>
          <a:p>
            <a:pPr lvl="0"/>
            <a:r>
              <a:rPr lang="en-US" noProof="0" dirty="0" smtClean="0"/>
              <a:t>Click icon to add picture</a:t>
            </a:r>
            <a:endParaRPr lang="en-GB" noProof="0" dirty="0"/>
          </a:p>
        </p:txBody>
      </p:sp>
      <p:sp>
        <p:nvSpPr>
          <p:cNvPr id="98"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B1FA1335-1DF3-4EA3-9E6E-8284032F9653}" type="datetime1">
              <a:rPr lang="en-US" smtClean="0"/>
              <a:t>8/30/2019</a:t>
            </a:fld>
            <a:endParaRPr lang="en-GB" dirty="0"/>
          </a:p>
        </p:txBody>
      </p:sp>
      <p:sp>
        <p:nvSpPr>
          <p:cNvPr id="99"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101"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
        <p:nvSpPr>
          <p:cNvPr id="4" name="Text Placeholder 3"/>
          <p:cNvSpPr>
            <a:spLocks noGrp="1"/>
          </p:cNvSpPr>
          <p:nvPr>
            <p:ph type="body" sz="quarter" idx="15" hasCustomPrompt="1"/>
          </p:nvPr>
        </p:nvSpPr>
        <p:spPr>
          <a:xfrm>
            <a:off x="708025" y="2168525"/>
            <a:ext cx="7716838" cy="358775"/>
          </a:xfrm>
        </p:spPr>
        <p:txBody>
          <a:bodyPr/>
          <a:lstStyle>
            <a:lvl1pPr>
              <a:defRPr baseline="0">
                <a:latin typeface="Franklin Gothic Medium" panose="020B0603020102020204" pitchFamily="34" charset="0"/>
              </a:defRPr>
            </a:lvl1pPr>
          </a:lstStyle>
          <a:p>
            <a:pPr lvl="0"/>
            <a:r>
              <a:rPr lang="en-US" dirty="0" smtClean="0"/>
              <a:t>Image title</a:t>
            </a:r>
          </a:p>
        </p:txBody>
      </p:sp>
    </p:spTree>
    <p:extLst>
      <p:ext uri="{BB962C8B-B14F-4D97-AF65-F5344CB8AC3E}">
        <p14:creationId xmlns:p14="http://schemas.microsoft.com/office/powerpoint/2010/main" val="938985390"/>
      </p:ext>
    </p:extLst>
  </p:cSld>
  <p:clrMapOvr>
    <a:masterClrMapping/>
  </p:clrMapOvr>
  <p:timing>
    <p:tnLst>
      <p:par>
        <p:cTn id="1" dur="indefinite" restart="never" nodeType="tmRoot"/>
      </p:par>
    </p:tnLst>
  </p:timing>
</p:sldLayout>
</file>

<file path=ppt/slideLayouts/slideLayout82.xml><?xml version="1.0" encoding="utf-8"?>
<p:sldLayout xmlns:a="http://schemas.openxmlformats.org/drawingml/2006/main" xmlns:r="http://schemas.openxmlformats.org/officeDocument/2006/relationships" xmlns:p="http://schemas.openxmlformats.org/presentationml/2006/main" preserve="1" userDrawn="1">
  <p:cSld name="Text + image">
    <p:spTree>
      <p:nvGrpSpPr>
        <p:cNvPr id="1" name=""/>
        <p:cNvGrpSpPr/>
        <p:nvPr/>
      </p:nvGrpSpPr>
      <p:grpSpPr>
        <a:xfrm>
          <a:off x="0" y="0"/>
          <a:ext cx="0" cy="0"/>
          <a:chOff x="0" y="0"/>
          <a:chExt cx="0" cy="0"/>
        </a:xfrm>
      </p:grpSpPr>
      <p:sp>
        <p:nvSpPr>
          <p:cNvPr id="2" name="Title 1" descr="Ideally your title should fit on one line." title="Slide title"/>
          <p:cNvSpPr>
            <a:spLocks noGrp="1"/>
          </p:cNvSpPr>
          <p:nvPr>
            <p:ph type="title"/>
          </p:nvPr>
        </p:nvSpPr>
        <p:spPr/>
        <p:txBody>
          <a:bodyPr/>
          <a:lstStyle/>
          <a:p>
            <a:r>
              <a:rPr lang="en-US" smtClean="0"/>
              <a:t>Click to edit Master title style</a:t>
            </a:r>
            <a:endParaRPr lang="en-GB"/>
          </a:p>
        </p:txBody>
      </p:sp>
      <p:sp>
        <p:nvSpPr>
          <p:cNvPr id="100"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A21E8008-650F-481F-988A-7274FDD42362}" type="datetime1">
              <a:rPr lang="en-US" smtClean="0"/>
              <a:t>8/30/2019</a:t>
            </a:fld>
            <a:endParaRPr lang="en-GB" dirty="0"/>
          </a:p>
        </p:txBody>
      </p:sp>
      <p:sp>
        <p:nvSpPr>
          <p:cNvPr id="101"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103"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
        <p:nvSpPr>
          <p:cNvPr id="4" name="Text Placeholder 3"/>
          <p:cNvSpPr>
            <a:spLocks noGrp="1"/>
          </p:cNvSpPr>
          <p:nvPr>
            <p:ph type="body" sz="quarter" idx="15"/>
          </p:nvPr>
        </p:nvSpPr>
        <p:spPr>
          <a:xfrm>
            <a:off x="720725" y="2168525"/>
            <a:ext cx="3603625" cy="4302125"/>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GB" dirty="0"/>
          </a:p>
        </p:txBody>
      </p:sp>
      <p:sp>
        <p:nvSpPr>
          <p:cNvPr id="10" name="Content Placeholder 9"/>
          <p:cNvSpPr>
            <a:spLocks noGrp="1"/>
          </p:cNvSpPr>
          <p:nvPr>
            <p:ph sz="quarter" idx="16"/>
          </p:nvPr>
        </p:nvSpPr>
        <p:spPr>
          <a:xfrm>
            <a:off x="4819650" y="2168525"/>
            <a:ext cx="3605213" cy="4302125"/>
          </a:xfrm>
          <a:prstGeom prst="round2SameRect">
            <a:avLst>
              <a:gd name="adj1" fmla="val 7860"/>
              <a:gd name="adj2" fmla="val 0"/>
            </a:avLst>
          </a:prstGeom>
        </p:spPr>
        <p:txBody>
          <a:bodyPr/>
          <a:lstStyle/>
          <a:p>
            <a:pPr lvl="0"/>
            <a:r>
              <a:rPr lang="en-US" dirty="0" smtClean="0"/>
              <a:t>Click to edit Master text styles</a:t>
            </a:r>
          </a:p>
        </p:txBody>
      </p:sp>
    </p:spTree>
    <p:extLst>
      <p:ext uri="{BB962C8B-B14F-4D97-AF65-F5344CB8AC3E}">
        <p14:creationId xmlns:p14="http://schemas.microsoft.com/office/powerpoint/2010/main" val="1685626376"/>
      </p:ext>
    </p:extLst>
  </p:cSld>
  <p:clrMapOvr>
    <a:masterClrMapping/>
  </p:clrMapOvr>
  <p:timing>
    <p:tnLst>
      <p:par>
        <p:cTn id="1" dur="indefinite" restart="never" nodeType="tmRoot"/>
      </p:par>
    </p:tnLst>
  </p:timing>
</p:sldLayout>
</file>

<file path=ppt/slideLayouts/slideLayout83.xml><?xml version="1.0" encoding="utf-8"?>
<p:sldLayout xmlns:a="http://schemas.openxmlformats.org/drawingml/2006/main" xmlns:r="http://schemas.openxmlformats.org/officeDocument/2006/relationships" xmlns:p="http://schemas.openxmlformats.org/presentationml/2006/main" preserve="1" userDrawn="1">
  <p:cSld name="13_Text + image">
    <p:spTree>
      <p:nvGrpSpPr>
        <p:cNvPr id="1" name=""/>
        <p:cNvGrpSpPr/>
        <p:nvPr/>
      </p:nvGrpSpPr>
      <p:grpSpPr>
        <a:xfrm>
          <a:off x="0" y="0"/>
          <a:ext cx="0" cy="0"/>
          <a:chOff x="0" y="0"/>
          <a:chExt cx="0" cy="0"/>
        </a:xfrm>
      </p:grpSpPr>
      <p:sp>
        <p:nvSpPr>
          <p:cNvPr id="2" name="Title 1" descr="Ideally your title should fit on one line." title="Slide title"/>
          <p:cNvSpPr>
            <a:spLocks noGrp="1"/>
          </p:cNvSpPr>
          <p:nvPr>
            <p:ph type="title"/>
          </p:nvPr>
        </p:nvSpPr>
        <p:spPr/>
        <p:txBody>
          <a:bodyPr/>
          <a:lstStyle/>
          <a:p>
            <a:r>
              <a:rPr lang="en-US" smtClean="0"/>
              <a:t>Click to edit Master title style</a:t>
            </a:r>
            <a:endParaRPr lang="en-GB"/>
          </a:p>
        </p:txBody>
      </p:sp>
      <p:sp>
        <p:nvSpPr>
          <p:cNvPr id="9"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4"/>
          </p:nvPr>
        </p:nvSpPr>
        <p:spPr>
          <a:xfrm>
            <a:off x="6262688" y="2160587"/>
            <a:ext cx="2162175" cy="3963988"/>
          </a:xfrm>
          <a:prstGeom prst="roundRect">
            <a:avLst>
              <a:gd name="adj" fmla="val 10702"/>
            </a:avLst>
          </a:prstGeom>
        </p:spPr>
        <p:txBody>
          <a:bodyPr/>
          <a:lstStyle/>
          <a:p>
            <a:pPr lvl="0"/>
            <a:r>
              <a:rPr lang="en-US" noProof="0" dirty="0" smtClean="0"/>
              <a:t>Click icon to add picture</a:t>
            </a:r>
            <a:endParaRPr lang="en-GB" noProof="0" dirty="0"/>
          </a:p>
        </p:txBody>
      </p:sp>
      <p:sp>
        <p:nvSpPr>
          <p:cNvPr id="100"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C0B39AD8-F1AD-41D3-B3FF-021EB270EA28}" type="datetime1">
              <a:rPr lang="en-US" smtClean="0"/>
              <a:t>8/30/2019</a:t>
            </a:fld>
            <a:endParaRPr lang="en-GB" dirty="0"/>
          </a:p>
        </p:txBody>
      </p:sp>
      <p:sp>
        <p:nvSpPr>
          <p:cNvPr id="101"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103"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
        <p:nvSpPr>
          <p:cNvPr id="4" name="Text Placeholder 3"/>
          <p:cNvSpPr>
            <a:spLocks noGrp="1"/>
          </p:cNvSpPr>
          <p:nvPr>
            <p:ph type="body" sz="quarter" idx="15"/>
          </p:nvPr>
        </p:nvSpPr>
        <p:spPr>
          <a:xfrm>
            <a:off x="719138" y="2168525"/>
            <a:ext cx="5181600" cy="431165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GB" dirty="0"/>
          </a:p>
        </p:txBody>
      </p:sp>
    </p:spTree>
    <p:extLst>
      <p:ext uri="{BB962C8B-B14F-4D97-AF65-F5344CB8AC3E}">
        <p14:creationId xmlns:p14="http://schemas.microsoft.com/office/powerpoint/2010/main" val="2124027066"/>
      </p:ext>
    </p:extLst>
  </p:cSld>
  <p:clrMapOvr>
    <a:masterClrMapping/>
  </p:clrMapOvr>
  <p:timing>
    <p:tnLst>
      <p:par>
        <p:cTn id="1" dur="indefinite" restart="never" nodeType="tmRoot"/>
      </p:par>
    </p:tnLst>
  </p:timing>
</p:sldLayout>
</file>

<file path=ppt/slideLayouts/slideLayout84.xml><?xml version="1.0" encoding="utf-8"?>
<p:sldLayout xmlns:a="http://schemas.openxmlformats.org/drawingml/2006/main" xmlns:r="http://schemas.openxmlformats.org/officeDocument/2006/relationships" xmlns:p="http://schemas.openxmlformats.org/presentationml/2006/main" preserve="1" userDrawn="1">
  <p:cSld name="10_Text + image">
    <p:spTree>
      <p:nvGrpSpPr>
        <p:cNvPr id="1" name=""/>
        <p:cNvGrpSpPr/>
        <p:nvPr/>
      </p:nvGrpSpPr>
      <p:grpSpPr>
        <a:xfrm>
          <a:off x="0" y="0"/>
          <a:ext cx="0" cy="0"/>
          <a:chOff x="0" y="0"/>
          <a:chExt cx="0" cy="0"/>
        </a:xfrm>
      </p:grpSpPr>
      <p:sp>
        <p:nvSpPr>
          <p:cNvPr id="2" name="Title 1" descr="Ideally your title should fit on one line." title="Slide title"/>
          <p:cNvSpPr>
            <a:spLocks noGrp="1"/>
          </p:cNvSpPr>
          <p:nvPr>
            <p:ph type="title"/>
          </p:nvPr>
        </p:nvSpPr>
        <p:spPr/>
        <p:txBody>
          <a:bodyPr/>
          <a:lstStyle/>
          <a:p>
            <a:r>
              <a:rPr lang="en-US" smtClean="0"/>
              <a:t>Click to edit Master title style</a:t>
            </a:r>
            <a:endParaRPr lang="en-GB"/>
          </a:p>
        </p:txBody>
      </p:sp>
      <p:sp>
        <p:nvSpPr>
          <p:cNvPr id="9"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4"/>
          </p:nvPr>
        </p:nvSpPr>
        <p:spPr>
          <a:xfrm>
            <a:off x="4819651" y="2160587"/>
            <a:ext cx="3605212" cy="4310064"/>
          </a:xfrm>
          <a:prstGeom prst="round2SameRect">
            <a:avLst>
              <a:gd name="adj1" fmla="val 5389"/>
              <a:gd name="adj2" fmla="val 0"/>
            </a:avLst>
          </a:prstGeom>
        </p:spPr>
        <p:txBody>
          <a:bodyPr/>
          <a:lstStyle/>
          <a:p>
            <a:pPr lvl="0"/>
            <a:r>
              <a:rPr lang="en-US" noProof="0" dirty="0" smtClean="0"/>
              <a:t>Click icon to add picture</a:t>
            </a:r>
            <a:endParaRPr lang="en-GB" noProof="0" dirty="0"/>
          </a:p>
        </p:txBody>
      </p:sp>
      <p:sp>
        <p:nvSpPr>
          <p:cNvPr id="100"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5F5A990F-3671-411F-BE23-C8B22E67B80A}" type="datetime1">
              <a:rPr lang="en-US" smtClean="0"/>
              <a:t>8/30/2019</a:t>
            </a:fld>
            <a:endParaRPr lang="en-GB" dirty="0"/>
          </a:p>
        </p:txBody>
      </p:sp>
      <p:sp>
        <p:nvSpPr>
          <p:cNvPr id="101"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103"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
        <p:nvSpPr>
          <p:cNvPr id="4" name="Text Placeholder 3"/>
          <p:cNvSpPr>
            <a:spLocks noGrp="1"/>
          </p:cNvSpPr>
          <p:nvPr>
            <p:ph type="body" sz="quarter" idx="15"/>
          </p:nvPr>
        </p:nvSpPr>
        <p:spPr>
          <a:xfrm>
            <a:off x="720725" y="2160588"/>
            <a:ext cx="3603625" cy="366712"/>
          </a:xfrm>
        </p:spPr>
        <p:txBody>
          <a:bodyPr>
            <a:normAutofit/>
          </a:bodyPr>
          <a:lstStyle>
            <a:lvl1pPr>
              <a:defRPr sz="1800">
                <a:latin typeface="Franklin Gothic Medium" panose="020B0603020102020204" pitchFamily="34" charset="0"/>
              </a:defRPr>
            </a:lvl1pPr>
          </a:lstStyle>
          <a:p>
            <a:pPr lvl="0"/>
            <a:r>
              <a:rPr lang="en-US" dirty="0" smtClean="0"/>
              <a:t>Click to edit Master text styles</a:t>
            </a:r>
          </a:p>
        </p:txBody>
      </p:sp>
      <p:sp>
        <p:nvSpPr>
          <p:cNvPr id="6" name="Text Placeholder 5"/>
          <p:cNvSpPr>
            <a:spLocks noGrp="1"/>
          </p:cNvSpPr>
          <p:nvPr>
            <p:ph type="body" sz="quarter" idx="16"/>
          </p:nvPr>
        </p:nvSpPr>
        <p:spPr>
          <a:xfrm>
            <a:off x="719138" y="2886075"/>
            <a:ext cx="3605212" cy="3584575"/>
          </a:xfrm>
        </p:spPr>
        <p:txBody>
          <a:bodyPr>
            <a:normAutofit/>
          </a:bodyPr>
          <a:lstStyle>
            <a:lvl1pPr>
              <a:defRPr sz="1800"/>
            </a:lvl1pPr>
            <a:lvl2pPr>
              <a:defRPr sz="1800"/>
            </a:lvl2pPr>
            <a:lvl3pPr>
              <a:defRPr sz="1800"/>
            </a:lvl3pPr>
            <a:lvl4pPr>
              <a:defRPr sz="1800"/>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Tree>
    <p:extLst>
      <p:ext uri="{BB962C8B-B14F-4D97-AF65-F5344CB8AC3E}">
        <p14:creationId xmlns:p14="http://schemas.microsoft.com/office/powerpoint/2010/main" val="1310633906"/>
      </p:ext>
    </p:extLst>
  </p:cSld>
  <p:clrMapOvr>
    <a:masterClrMapping/>
  </p:clrMapOvr>
  <p:timing>
    <p:tnLst>
      <p:par>
        <p:cTn id="1" dur="indefinite" restart="never" nodeType="tmRoot"/>
      </p:par>
    </p:tnLst>
  </p:timing>
</p:sldLayout>
</file>

<file path=ppt/slideLayouts/slideLayout85.xml><?xml version="1.0" encoding="utf-8"?>
<p:sldLayout xmlns:a="http://schemas.openxmlformats.org/drawingml/2006/main" xmlns:r="http://schemas.openxmlformats.org/officeDocument/2006/relationships" xmlns:p="http://schemas.openxmlformats.org/presentationml/2006/main" preserve="1" userDrawn="1">
  <p:cSld name="Image + text">
    <p:spTree>
      <p:nvGrpSpPr>
        <p:cNvPr id="1" name=""/>
        <p:cNvGrpSpPr/>
        <p:nvPr/>
      </p:nvGrpSpPr>
      <p:grpSpPr>
        <a:xfrm>
          <a:off x="0" y="0"/>
          <a:ext cx="0" cy="0"/>
          <a:chOff x="0" y="0"/>
          <a:chExt cx="0" cy="0"/>
        </a:xfrm>
      </p:grpSpPr>
      <p:sp>
        <p:nvSpPr>
          <p:cNvPr id="2" name="Title 1" descr="Ideally your title should fit on one line." title="Slide title"/>
          <p:cNvSpPr>
            <a:spLocks noGrp="1"/>
          </p:cNvSpPr>
          <p:nvPr>
            <p:ph type="title"/>
          </p:nvPr>
        </p:nvSpPr>
        <p:spPr/>
        <p:txBody>
          <a:bodyPr/>
          <a:lstStyle/>
          <a:p>
            <a:r>
              <a:rPr lang="en-US" smtClean="0"/>
              <a:t>Click to edit Master title style</a:t>
            </a:r>
            <a:endParaRPr lang="en-GB" dirty="0"/>
          </a:p>
        </p:txBody>
      </p:sp>
      <p:sp>
        <p:nvSpPr>
          <p:cNvPr id="7" name="Text Placeholder 6"/>
          <p:cNvSpPr>
            <a:spLocks noGrp="1"/>
          </p:cNvSpPr>
          <p:nvPr>
            <p:ph type="body" sz="quarter" idx="13"/>
          </p:nvPr>
        </p:nvSpPr>
        <p:spPr>
          <a:xfrm>
            <a:off x="5068887" y="2160587"/>
            <a:ext cx="3570681" cy="3779412"/>
          </a:xfrm>
          <a:prstGeom prst="rect">
            <a:avLst/>
          </a:prstGeom>
        </p:spPr>
        <p:txBody>
          <a:bodyPr>
            <a:normAutofit/>
          </a:bodyPr>
          <a:lstStyle>
            <a:lvl1pPr marL="0" marR="0" indent="0" algn="l" defTabSz="914400" rtl="0" eaLnBrk="0" fontAlgn="base" latinLnBrk="0" hangingPunct="0">
              <a:lnSpc>
                <a:spcPct val="100000"/>
              </a:lnSpc>
              <a:spcBef>
                <a:spcPts val="0"/>
              </a:spcBef>
              <a:spcAft>
                <a:spcPts val="1200"/>
              </a:spcAft>
              <a:buClrTx/>
              <a:buSzTx/>
              <a:buFontTx/>
              <a:buNone/>
              <a:tabLst/>
              <a:defRPr sz="2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solidFill>
                  <a:schemeClr val="tx1"/>
                </a:solidFill>
                <a:latin typeface="Franklin Gothic Book"/>
                <a:ea typeface="Franklin Gothic Book"/>
                <a:cs typeface="Franklin Gothic Book"/>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solidFill>
                  <a:schemeClr val="tx1"/>
                </a:solidFill>
                <a:latin typeface="Franklin Gothic Book"/>
                <a:ea typeface="Franklin Gothic Book"/>
                <a:cs typeface="Franklin Gothic Book"/>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atin typeface="Franklin Gothic Book"/>
                <a:ea typeface="Franklin Gothic Book"/>
                <a:cs typeface="Franklin Gothic Book"/>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ＭＳ Ｐゴシック" charset="0"/>
                <a:cs typeface="Arial" pitchFamily="34" charset="0"/>
              </a:rPr>
              <a:t>Click to edit Master text styles</a:t>
            </a:r>
          </a:p>
          <a:p>
            <a:pPr marL="179388" marR="0" lvl="1" indent="-179388" algn="l" defTabSz="914400" rtl="0" eaLnBrk="0" fontAlgn="base" latinLnBrk="0" hangingPunct="0">
              <a:lnSpc>
                <a:spcPct val="100000"/>
              </a:lnSpc>
              <a:spcBef>
                <a:spcPts val="0"/>
              </a:spcBef>
              <a:spcAft>
                <a:spcPts val="1200"/>
              </a:spcAft>
              <a:buClrTx/>
              <a:buSzTx/>
              <a:buFont typeface="Arial" charset="0"/>
              <a:buChar char="•"/>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Arial" charset="0"/>
                <a:cs typeface="Arial" pitchFamily="34" charset="0"/>
              </a:rPr>
              <a:t>Second level</a:t>
            </a:r>
          </a:p>
          <a:p>
            <a:pPr marL="360000" marR="0" lvl="2"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Arial" charset="0"/>
                <a:cs typeface="Arial" pitchFamily="34" charset="0"/>
              </a:rPr>
              <a:t>Third level</a:t>
            </a:r>
          </a:p>
          <a:p>
            <a:pPr marL="540000" marR="0" lvl="3"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Arial" charset="0"/>
                <a:cs typeface="Arial" pitchFamily="34" charset="0"/>
              </a:rPr>
              <a:t>Fourth level</a:t>
            </a:r>
          </a:p>
        </p:txBody>
      </p:sp>
      <p:sp>
        <p:nvSpPr>
          <p:cNvPr id="9"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4"/>
          </p:nvPr>
        </p:nvSpPr>
        <p:spPr>
          <a:xfrm>
            <a:off x="717549" y="2160587"/>
            <a:ext cx="3863975" cy="4310063"/>
          </a:xfrm>
          <a:prstGeom prst="round2SameRect">
            <a:avLst>
              <a:gd name="adj1" fmla="val 1674"/>
              <a:gd name="adj2" fmla="val 0"/>
            </a:avLst>
          </a:prstGeom>
        </p:spPr>
        <p:txBody>
          <a:bodyPr/>
          <a:lstStyle/>
          <a:p>
            <a:pPr lvl="0"/>
            <a:r>
              <a:rPr lang="en-US" noProof="0" dirty="0" smtClean="0"/>
              <a:t>Click icon to add picture</a:t>
            </a:r>
            <a:endParaRPr lang="en-GB" noProof="0" dirty="0"/>
          </a:p>
        </p:txBody>
      </p:sp>
      <p:sp>
        <p:nvSpPr>
          <p:cNvPr id="100"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075BC626-3D77-4849-B649-2BE51118B107}" type="datetime1">
              <a:rPr lang="en-US" smtClean="0"/>
              <a:t>8/30/2019</a:t>
            </a:fld>
            <a:endParaRPr lang="en-GB" dirty="0"/>
          </a:p>
        </p:txBody>
      </p:sp>
      <p:sp>
        <p:nvSpPr>
          <p:cNvPr id="101"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103"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Tree>
    <p:extLst>
      <p:ext uri="{BB962C8B-B14F-4D97-AF65-F5344CB8AC3E}">
        <p14:creationId xmlns:p14="http://schemas.microsoft.com/office/powerpoint/2010/main" val="3513927501"/>
      </p:ext>
    </p:extLst>
  </p:cSld>
  <p:clrMapOvr>
    <a:masterClrMapping/>
  </p:clrMapOvr>
  <p:timing>
    <p:tnLst>
      <p:par>
        <p:cTn id="1" dur="indefinite" restart="never" nodeType="tmRoot"/>
      </p:par>
    </p:tnLst>
  </p:timing>
</p:sldLayout>
</file>

<file path=ppt/slideLayouts/slideLayout86.xml><?xml version="1.0" encoding="utf-8"?>
<p:sldLayout xmlns:a="http://schemas.openxmlformats.org/drawingml/2006/main" xmlns:r="http://schemas.openxmlformats.org/officeDocument/2006/relationships" xmlns:p="http://schemas.openxmlformats.org/presentationml/2006/main" preserve="1" userDrawn="1">
  <p:cSld name="1_Image + text">
    <p:spTree>
      <p:nvGrpSpPr>
        <p:cNvPr id="1" name=""/>
        <p:cNvGrpSpPr/>
        <p:nvPr/>
      </p:nvGrpSpPr>
      <p:grpSpPr>
        <a:xfrm>
          <a:off x="0" y="0"/>
          <a:ext cx="0" cy="0"/>
          <a:chOff x="0" y="0"/>
          <a:chExt cx="0" cy="0"/>
        </a:xfrm>
      </p:grpSpPr>
      <p:sp>
        <p:nvSpPr>
          <p:cNvPr id="2" name="Title 1" descr="Ideally your title should fit on one line." title="Slide title"/>
          <p:cNvSpPr>
            <a:spLocks noGrp="1"/>
          </p:cNvSpPr>
          <p:nvPr>
            <p:ph type="title"/>
          </p:nvPr>
        </p:nvSpPr>
        <p:spPr/>
        <p:txBody>
          <a:bodyPr/>
          <a:lstStyle/>
          <a:p>
            <a:r>
              <a:rPr lang="en-US" smtClean="0"/>
              <a:t>Click to edit Master title style</a:t>
            </a:r>
            <a:endParaRPr lang="en-GB" dirty="0"/>
          </a:p>
        </p:txBody>
      </p:sp>
      <p:sp>
        <p:nvSpPr>
          <p:cNvPr id="7" name="Text Placeholder 6"/>
          <p:cNvSpPr>
            <a:spLocks noGrp="1"/>
          </p:cNvSpPr>
          <p:nvPr>
            <p:ph type="body" sz="quarter" idx="13"/>
          </p:nvPr>
        </p:nvSpPr>
        <p:spPr>
          <a:xfrm>
            <a:off x="5068887" y="2879725"/>
            <a:ext cx="3570681" cy="3060274"/>
          </a:xfrm>
          <a:prstGeom prst="rect">
            <a:avLst/>
          </a:prstGeom>
        </p:spPr>
        <p:txBody>
          <a:bodyPr>
            <a:normAutofit/>
          </a:bodyPr>
          <a:lstStyle>
            <a:lvl1pPr marL="0" marR="0" indent="0" algn="l" defTabSz="914400" rtl="0" eaLnBrk="0" fontAlgn="base" latinLnBrk="0" hangingPunct="0">
              <a:lnSpc>
                <a:spcPct val="100000"/>
              </a:lnSpc>
              <a:spcBef>
                <a:spcPts val="0"/>
              </a:spcBef>
              <a:spcAft>
                <a:spcPts val="1200"/>
              </a:spcAft>
              <a:buClrTx/>
              <a:buSzTx/>
              <a:buFontTx/>
              <a:buNone/>
              <a:tabLst/>
              <a:defRPr sz="2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solidFill>
                  <a:schemeClr val="tx1"/>
                </a:solidFill>
                <a:latin typeface="Franklin Gothic Book"/>
                <a:ea typeface="Franklin Gothic Book"/>
                <a:cs typeface="Franklin Gothic Book"/>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solidFill>
                  <a:schemeClr val="tx1"/>
                </a:solidFill>
                <a:latin typeface="Franklin Gothic Book"/>
                <a:ea typeface="Franklin Gothic Book"/>
                <a:cs typeface="Franklin Gothic Book"/>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atin typeface="Franklin Gothic Book"/>
                <a:ea typeface="Franklin Gothic Book"/>
                <a:cs typeface="Franklin Gothic Book"/>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ＭＳ Ｐゴシック" charset="0"/>
                <a:cs typeface="Arial" pitchFamily="34" charset="0"/>
              </a:rPr>
              <a:t>Click to edit Master text styles</a:t>
            </a:r>
          </a:p>
          <a:p>
            <a:pPr marL="179388" marR="0" lvl="1" indent="-179388" algn="l" defTabSz="914400" rtl="0" eaLnBrk="0" fontAlgn="base" latinLnBrk="0" hangingPunct="0">
              <a:lnSpc>
                <a:spcPct val="100000"/>
              </a:lnSpc>
              <a:spcBef>
                <a:spcPts val="0"/>
              </a:spcBef>
              <a:spcAft>
                <a:spcPts val="1200"/>
              </a:spcAft>
              <a:buClrTx/>
              <a:buSzTx/>
              <a:buFont typeface="Arial" charset="0"/>
              <a:buChar char="•"/>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Arial" charset="0"/>
                <a:cs typeface="Arial" pitchFamily="34" charset="0"/>
              </a:rPr>
              <a:t>Second level</a:t>
            </a:r>
          </a:p>
          <a:p>
            <a:pPr marL="360000" marR="0" lvl="2"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Arial" charset="0"/>
                <a:cs typeface="Arial" pitchFamily="34" charset="0"/>
              </a:rPr>
              <a:t>Third level</a:t>
            </a:r>
          </a:p>
          <a:p>
            <a:pPr marL="540000" marR="0" lvl="3"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Arial" charset="0"/>
                <a:cs typeface="Arial" pitchFamily="34" charset="0"/>
              </a:rPr>
              <a:t>Fourth level</a:t>
            </a:r>
          </a:p>
        </p:txBody>
      </p:sp>
      <p:sp>
        <p:nvSpPr>
          <p:cNvPr id="9"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4"/>
          </p:nvPr>
        </p:nvSpPr>
        <p:spPr>
          <a:xfrm>
            <a:off x="717549" y="2160587"/>
            <a:ext cx="3960812" cy="4310063"/>
          </a:xfrm>
          <a:prstGeom prst="round2SameRect">
            <a:avLst>
              <a:gd name="adj1" fmla="val 6315"/>
              <a:gd name="adj2" fmla="val 0"/>
            </a:avLst>
          </a:prstGeom>
        </p:spPr>
        <p:txBody>
          <a:bodyPr/>
          <a:lstStyle/>
          <a:p>
            <a:pPr lvl="0"/>
            <a:r>
              <a:rPr lang="en-US" noProof="0" dirty="0" smtClean="0"/>
              <a:t>Click icon to add picture</a:t>
            </a:r>
            <a:endParaRPr lang="en-GB" noProof="0" dirty="0"/>
          </a:p>
        </p:txBody>
      </p:sp>
      <p:sp>
        <p:nvSpPr>
          <p:cNvPr id="100"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13E91DEA-8B9A-4FC2-8183-3D1DE562E623}" type="datetime1">
              <a:rPr lang="en-US" smtClean="0"/>
              <a:t>8/30/2019</a:t>
            </a:fld>
            <a:endParaRPr lang="en-GB" dirty="0"/>
          </a:p>
        </p:txBody>
      </p:sp>
      <p:sp>
        <p:nvSpPr>
          <p:cNvPr id="101"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103"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
        <p:nvSpPr>
          <p:cNvPr id="102" name="Text Placeholder 6" descr="First level - paragraph text&#10;Second level - bullet 1&#10;Third level - bullet 2&#10;&#10;No more than 100 words per slide" title="Main text copy"/>
          <p:cNvSpPr>
            <a:spLocks noGrp="1"/>
          </p:cNvSpPr>
          <p:nvPr>
            <p:ph type="body" sz="quarter" idx="15"/>
          </p:nvPr>
        </p:nvSpPr>
        <p:spPr>
          <a:xfrm>
            <a:off x="5068887" y="2160588"/>
            <a:ext cx="3570681" cy="360362"/>
          </a:xfrm>
          <a:prstGeom prst="rect">
            <a:avLst/>
          </a:prstGeom>
        </p:spPr>
        <p:txBody>
          <a:bodyPr>
            <a:normAutofit/>
          </a:bodyPr>
          <a:lstStyle>
            <a:lvl1pPr marL="0" marR="0" indent="0" algn="l" defTabSz="914400" rtl="0" eaLnBrk="0" fontAlgn="base" latinLnBrk="0" hangingPunct="0">
              <a:lnSpc>
                <a:spcPct val="100000"/>
              </a:lnSpc>
              <a:spcBef>
                <a:spcPts val="0"/>
              </a:spcBef>
              <a:spcAft>
                <a:spcPts val="1200"/>
              </a:spcAft>
              <a:buClrTx/>
              <a:buSzTx/>
              <a:buFontTx/>
              <a:buNone/>
              <a:tabLst/>
              <a:defRPr sz="2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solidFill>
                  <a:schemeClr val="tx1"/>
                </a:solidFill>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solidFill>
                  <a:schemeClr val="tx1"/>
                </a:solidFill>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ＭＳ Ｐゴシック" charset="0"/>
                <a:cs typeface="Arial" pitchFamily="34" charset="0"/>
              </a:rPr>
              <a:t>Click to edit Master text styles</a:t>
            </a:r>
          </a:p>
        </p:txBody>
      </p:sp>
    </p:spTree>
    <p:extLst>
      <p:ext uri="{BB962C8B-B14F-4D97-AF65-F5344CB8AC3E}">
        <p14:creationId xmlns:p14="http://schemas.microsoft.com/office/powerpoint/2010/main" val="1859840422"/>
      </p:ext>
    </p:extLst>
  </p:cSld>
  <p:clrMapOvr>
    <a:masterClrMapping/>
  </p:clrMapOvr>
  <p:timing>
    <p:tnLst>
      <p:par>
        <p:cTn id="1" dur="indefinite" restart="never" nodeType="tmRoot"/>
      </p:par>
    </p:tnLst>
  </p:timing>
</p:sldLayout>
</file>

<file path=ppt/slideLayouts/slideLayout87.xml><?xml version="1.0" encoding="utf-8"?>
<p:sldLayout xmlns:a="http://schemas.openxmlformats.org/drawingml/2006/main" xmlns:r="http://schemas.openxmlformats.org/officeDocument/2006/relationships" xmlns:p="http://schemas.openxmlformats.org/presentationml/2006/main" preserve="1" userDrawn="1">
  <p:cSld name="8_Text + image">
    <p:spTree>
      <p:nvGrpSpPr>
        <p:cNvPr id="1" name=""/>
        <p:cNvGrpSpPr/>
        <p:nvPr/>
      </p:nvGrpSpPr>
      <p:grpSpPr>
        <a:xfrm>
          <a:off x="0" y="0"/>
          <a:ext cx="0" cy="0"/>
          <a:chOff x="0" y="0"/>
          <a:chExt cx="0" cy="0"/>
        </a:xfrm>
      </p:grpSpPr>
      <p:sp>
        <p:nvSpPr>
          <p:cNvPr id="2" name="Title 1" descr="Ideally your title should fit on one line." title="Slide title"/>
          <p:cNvSpPr>
            <a:spLocks noGrp="1"/>
          </p:cNvSpPr>
          <p:nvPr>
            <p:ph type="title"/>
          </p:nvPr>
        </p:nvSpPr>
        <p:spPr/>
        <p:txBody>
          <a:bodyPr/>
          <a:lstStyle/>
          <a:p>
            <a:r>
              <a:rPr lang="en-US" smtClean="0"/>
              <a:t>Click to edit Master title style</a:t>
            </a:r>
            <a:endParaRPr lang="en-GB"/>
          </a:p>
        </p:txBody>
      </p:sp>
      <p:sp>
        <p:nvSpPr>
          <p:cNvPr id="9"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4"/>
          </p:nvPr>
        </p:nvSpPr>
        <p:spPr>
          <a:xfrm>
            <a:off x="707514" y="3600451"/>
            <a:ext cx="7932054" cy="2870200"/>
          </a:xfrm>
          <a:prstGeom prst="round2SameRect">
            <a:avLst>
              <a:gd name="adj1" fmla="val 1788"/>
              <a:gd name="adj2" fmla="val 0"/>
            </a:avLst>
          </a:prstGeom>
        </p:spPr>
        <p:txBody>
          <a:bodyPr/>
          <a:lstStyle/>
          <a:p>
            <a:pPr lvl="0"/>
            <a:r>
              <a:rPr lang="en-US" noProof="0" dirty="0" smtClean="0"/>
              <a:t>Click icon to add picture</a:t>
            </a:r>
            <a:endParaRPr lang="en-GB" noProof="0" dirty="0"/>
          </a:p>
        </p:txBody>
      </p:sp>
      <p:sp>
        <p:nvSpPr>
          <p:cNvPr id="98" name="Text Placeholder 6" descr="First level - paragraph text&#10;Second level - bullet 1&#10;Third level - bullet 2&#10;&#10;No more than 100 words per slide" title="Main text copy"/>
          <p:cNvSpPr>
            <a:spLocks noGrp="1"/>
          </p:cNvSpPr>
          <p:nvPr>
            <p:ph type="body" sz="quarter" idx="13"/>
          </p:nvPr>
        </p:nvSpPr>
        <p:spPr>
          <a:xfrm>
            <a:off x="720724" y="2160587"/>
            <a:ext cx="7918844" cy="1079501"/>
          </a:xfrm>
          <a:prstGeom prst="rect">
            <a:avLst/>
          </a:prstGeom>
        </p:spPr>
        <p:txBody>
          <a:bodyPr>
            <a:normAutofit/>
          </a:bodyPr>
          <a:lstStyle>
            <a:lvl1pPr marL="0" marR="0" indent="0" algn="l" defTabSz="914400" rtl="0" eaLnBrk="0" fontAlgn="base" latinLnBrk="0" hangingPunct="0">
              <a:lnSpc>
                <a:spcPct val="100000"/>
              </a:lnSpc>
              <a:spcBef>
                <a:spcPts val="0"/>
              </a:spcBef>
              <a:spcAft>
                <a:spcPts val="600"/>
              </a:spcAft>
              <a:buClrTx/>
              <a:buSzTx/>
              <a:buFontTx/>
              <a:buNone/>
              <a:tabLst/>
              <a:defRPr sz="2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600"/>
              </a:spcAft>
              <a:buClrTx/>
              <a:buSzTx/>
              <a:buFont typeface="Arial" charset="0"/>
              <a:buChar char="•"/>
              <a:tabLst/>
              <a:defRPr>
                <a:solidFill>
                  <a:schemeClr val="tx1"/>
                </a:solidFill>
                <a:latin typeface="Franklin Gothic Book"/>
                <a:ea typeface="Franklin Gothic Book"/>
                <a:cs typeface="Franklin Gothic Book"/>
              </a:defRPr>
            </a:lvl2pPr>
            <a:lvl3pPr marL="360000" marR="0" indent="-180000" algn="l" defTabSz="914400" rtl="0" eaLnBrk="0" fontAlgn="base" latinLnBrk="0" hangingPunct="0">
              <a:lnSpc>
                <a:spcPct val="100000"/>
              </a:lnSpc>
              <a:spcBef>
                <a:spcPts val="0"/>
              </a:spcBef>
              <a:spcAft>
                <a:spcPts val="600"/>
              </a:spcAft>
              <a:buClrTx/>
              <a:buSzTx/>
              <a:buFont typeface="Arial"/>
              <a:buChar char="•"/>
              <a:tabLst/>
              <a:defRPr>
                <a:solidFill>
                  <a:schemeClr val="tx1"/>
                </a:solidFill>
                <a:latin typeface="Franklin Gothic Book"/>
                <a:ea typeface="Franklin Gothic Book"/>
                <a:cs typeface="Franklin Gothic Book"/>
              </a:defRPr>
            </a:lvl3pPr>
            <a:lvl4pPr marL="360000" marR="0" indent="0" algn="l" defTabSz="914400" rtl="0" eaLnBrk="0" fontAlgn="base" latinLnBrk="0" hangingPunct="0">
              <a:lnSpc>
                <a:spcPct val="100000"/>
              </a:lnSpc>
              <a:spcBef>
                <a:spcPts val="0"/>
              </a:spcBef>
              <a:spcAft>
                <a:spcPts val="600"/>
              </a:spcAft>
              <a:buClrTx/>
              <a:buSzTx/>
              <a:buFont typeface="Arial"/>
              <a:buNone/>
              <a:tabLst/>
              <a:defRPr>
                <a:latin typeface="Franklin Gothic Book"/>
                <a:ea typeface="Franklin Gothic Book"/>
                <a:cs typeface="Franklin Gothic Book"/>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ＭＳ Ｐゴシック" charset="0"/>
                <a:cs typeface="Arial" pitchFamily="34" charset="0"/>
              </a:rPr>
              <a:t>Click to edit Master text styles</a:t>
            </a:r>
          </a:p>
          <a:p>
            <a:pPr marL="179388" marR="0" lvl="1" indent="-179388" algn="l" defTabSz="914400" rtl="0" eaLnBrk="0" fontAlgn="base" latinLnBrk="0" hangingPunct="0">
              <a:lnSpc>
                <a:spcPct val="100000"/>
              </a:lnSpc>
              <a:spcBef>
                <a:spcPts val="0"/>
              </a:spcBef>
              <a:spcAft>
                <a:spcPts val="1200"/>
              </a:spcAft>
              <a:buClrTx/>
              <a:buSzTx/>
              <a:buFont typeface="Arial" charset="0"/>
              <a:buChar char="•"/>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Arial" charset="0"/>
                <a:cs typeface="Arial" pitchFamily="34" charset="0"/>
              </a:rPr>
              <a:t>Second level</a:t>
            </a:r>
          </a:p>
          <a:p>
            <a:pPr marL="360000" marR="0" lvl="2"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Arial" charset="0"/>
                <a:cs typeface="Arial" pitchFamily="34" charset="0"/>
              </a:rPr>
              <a:t>Third level</a:t>
            </a:r>
          </a:p>
          <a:p>
            <a:pPr marL="540000" marR="0" lvl="3" indent="-180000" algn="l" defTabSz="914400" rtl="0" eaLnBrk="0" fontAlgn="base" latinLnBrk="0" hangingPunct="0">
              <a:lnSpc>
                <a:spcPct val="100000"/>
              </a:lnSpc>
              <a:spcBef>
                <a:spcPts val="0"/>
              </a:spcBef>
              <a:spcAft>
                <a:spcPts val="1200"/>
              </a:spcAft>
              <a:buClrTx/>
              <a:buSzTx/>
              <a:buFont typeface="Arial"/>
              <a:buChar char="•"/>
              <a:tabLst/>
              <a:defRPr/>
            </a:pPr>
            <a:endParaRPr kumimoji="0" lang="en-US" sz="1200" b="0" i="0" u="none" strike="noStrike" kern="1200" cap="none" spc="0" normalizeH="0" baseline="0" noProof="0" dirty="0" smtClean="0">
              <a:ln>
                <a:noFill/>
              </a:ln>
              <a:solidFill>
                <a:srgbClr val="58595B"/>
              </a:solidFill>
              <a:effectLst/>
              <a:uLnTx/>
              <a:uFillTx/>
              <a:latin typeface="Arial" pitchFamily="34" charset="0"/>
              <a:ea typeface="Arial" charset="0"/>
              <a:cs typeface="Arial" pitchFamily="34" charset="0"/>
            </a:endParaRPr>
          </a:p>
        </p:txBody>
      </p:sp>
      <p:sp>
        <p:nvSpPr>
          <p:cNvPr id="99"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761EA960-E784-47F7-BF25-659B671DC6D4}" type="datetime1">
              <a:rPr lang="en-US" smtClean="0"/>
              <a:t>8/30/2019</a:t>
            </a:fld>
            <a:endParaRPr lang="en-GB" dirty="0"/>
          </a:p>
        </p:txBody>
      </p:sp>
      <p:sp>
        <p:nvSpPr>
          <p:cNvPr id="100"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102"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Tree>
    <p:extLst>
      <p:ext uri="{BB962C8B-B14F-4D97-AF65-F5344CB8AC3E}">
        <p14:creationId xmlns:p14="http://schemas.microsoft.com/office/powerpoint/2010/main" val="1214281384"/>
      </p:ext>
    </p:extLst>
  </p:cSld>
  <p:clrMapOvr>
    <a:masterClrMapping/>
  </p:clrMapOvr>
  <p:timing>
    <p:tnLst>
      <p:par>
        <p:cTn id="1" dur="indefinite" restart="never" nodeType="tmRoot"/>
      </p:par>
    </p:tnLst>
  </p:timing>
</p:sldLayout>
</file>

<file path=ppt/slideLayouts/slideLayout88.xml><?xml version="1.0" encoding="utf-8"?>
<p:sldLayout xmlns:a="http://schemas.openxmlformats.org/drawingml/2006/main" xmlns:r="http://schemas.openxmlformats.org/officeDocument/2006/relationships" xmlns:p="http://schemas.openxmlformats.org/presentationml/2006/main" preserve="1" userDrawn="1">
  <p:cSld name="11_Text + image">
    <p:spTree>
      <p:nvGrpSpPr>
        <p:cNvPr id="1" name=""/>
        <p:cNvGrpSpPr/>
        <p:nvPr/>
      </p:nvGrpSpPr>
      <p:grpSpPr>
        <a:xfrm>
          <a:off x="0" y="0"/>
          <a:ext cx="0" cy="0"/>
          <a:chOff x="0" y="0"/>
          <a:chExt cx="0" cy="0"/>
        </a:xfrm>
      </p:grpSpPr>
      <p:sp>
        <p:nvSpPr>
          <p:cNvPr id="2" name="Title 1" descr="Ideally your title should fit on one line." title="Slide title"/>
          <p:cNvSpPr>
            <a:spLocks noGrp="1"/>
          </p:cNvSpPr>
          <p:nvPr>
            <p:ph type="title"/>
          </p:nvPr>
        </p:nvSpPr>
        <p:spPr/>
        <p:txBody>
          <a:bodyPr/>
          <a:lstStyle/>
          <a:p>
            <a:r>
              <a:rPr lang="en-US" smtClean="0"/>
              <a:t>Click to edit Master title style</a:t>
            </a:r>
            <a:endParaRPr lang="en-GB"/>
          </a:p>
        </p:txBody>
      </p:sp>
      <p:sp>
        <p:nvSpPr>
          <p:cNvPr id="9"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4"/>
          </p:nvPr>
        </p:nvSpPr>
        <p:spPr>
          <a:xfrm>
            <a:off x="707515" y="3600451"/>
            <a:ext cx="3612072" cy="2870200"/>
          </a:xfrm>
          <a:prstGeom prst="round2SameRect">
            <a:avLst>
              <a:gd name="adj1" fmla="val 1788"/>
              <a:gd name="adj2" fmla="val 0"/>
            </a:avLst>
          </a:prstGeom>
        </p:spPr>
        <p:txBody>
          <a:bodyPr/>
          <a:lstStyle/>
          <a:p>
            <a:pPr lvl="0"/>
            <a:r>
              <a:rPr lang="en-US" noProof="0" dirty="0" smtClean="0"/>
              <a:t>Click icon to add picture</a:t>
            </a:r>
            <a:endParaRPr lang="en-GB" noProof="0" dirty="0"/>
          </a:p>
        </p:txBody>
      </p:sp>
      <p:sp>
        <p:nvSpPr>
          <p:cNvPr id="98" name="Text Placeholder 6" descr="First level - paragraph text&#10;Second level - bullet 1&#10;Third level - bullet 2&#10;&#10;No more than 100 words per slide" title="Main text copy"/>
          <p:cNvSpPr>
            <a:spLocks noGrp="1"/>
          </p:cNvSpPr>
          <p:nvPr>
            <p:ph type="body" sz="quarter" idx="13"/>
          </p:nvPr>
        </p:nvSpPr>
        <p:spPr>
          <a:xfrm>
            <a:off x="720724" y="2160587"/>
            <a:ext cx="7558843" cy="1079501"/>
          </a:xfrm>
          <a:prstGeom prst="rect">
            <a:avLst/>
          </a:prstGeom>
        </p:spPr>
        <p:txBody>
          <a:bodyPr>
            <a:normAutofit/>
          </a:bodyPr>
          <a:lstStyle>
            <a:lvl1pPr marL="0" marR="0" indent="0" algn="l" defTabSz="914400" rtl="0" eaLnBrk="0" fontAlgn="base" latinLnBrk="0" hangingPunct="0">
              <a:lnSpc>
                <a:spcPct val="100000"/>
              </a:lnSpc>
              <a:spcBef>
                <a:spcPts val="0"/>
              </a:spcBef>
              <a:spcAft>
                <a:spcPts val="600"/>
              </a:spcAft>
              <a:buClrTx/>
              <a:buSzTx/>
              <a:buFontTx/>
              <a:buNone/>
              <a:tabLst/>
              <a:defRPr sz="2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600"/>
              </a:spcAft>
              <a:buClrTx/>
              <a:buSzTx/>
              <a:buFont typeface="Arial" charset="0"/>
              <a:buChar char="•"/>
              <a:tabLst/>
              <a:defRPr>
                <a:solidFill>
                  <a:schemeClr val="tx1"/>
                </a:solidFill>
                <a:latin typeface="Franklin Gothic Book"/>
                <a:ea typeface="Franklin Gothic Book"/>
                <a:cs typeface="Franklin Gothic Book"/>
              </a:defRPr>
            </a:lvl2pPr>
            <a:lvl3pPr marL="360000" marR="0" indent="-180000" algn="l" defTabSz="914400" rtl="0" eaLnBrk="0" fontAlgn="base" latinLnBrk="0" hangingPunct="0">
              <a:lnSpc>
                <a:spcPct val="100000"/>
              </a:lnSpc>
              <a:spcBef>
                <a:spcPts val="0"/>
              </a:spcBef>
              <a:spcAft>
                <a:spcPts val="600"/>
              </a:spcAft>
              <a:buClrTx/>
              <a:buSzTx/>
              <a:buFont typeface="Arial"/>
              <a:buChar char="•"/>
              <a:tabLst/>
              <a:defRPr>
                <a:solidFill>
                  <a:schemeClr val="tx1"/>
                </a:solidFill>
                <a:latin typeface="Franklin Gothic Book"/>
                <a:ea typeface="Franklin Gothic Book"/>
                <a:cs typeface="Franklin Gothic Book"/>
              </a:defRPr>
            </a:lvl3pPr>
            <a:lvl4pPr marL="360000" marR="0" indent="0" algn="l" defTabSz="914400" rtl="0" eaLnBrk="0" fontAlgn="base" latinLnBrk="0" hangingPunct="0">
              <a:lnSpc>
                <a:spcPct val="100000"/>
              </a:lnSpc>
              <a:spcBef>
                <a:spcPts val="0"/>
              </a:spcBef>
              <a:spcAft>
                <a:spcPts val="600"/>
              </a:spcAft>
              <a:buClrTx/>
              <a:buSzTx/>
              <a:buFont typeface="Arial"/>
              <a:buNone/>
              <a:tabLst/>
              <a:defRPr>
                <a:latin typeface="Franklin Gothic Book"/>
                <a:ea typeface="Franklin Gothic Book"/>
                <a:cs typeface="Franklin Gothic Book"/>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ＭＳ Ｐゴシック" charset="0"/>
                <a:cs typeface="Arial" pitchFamily="34" charset="0"/>
              </a:rPr>
              <a:t>Click to edit Master text styles</a:t>
            </a:r>
          </a:p>
          <a:p>
            <a:pPr marL="179388" marR="0" lvl="1" indent="-179388" algn="l" defTabSz="914400" rtl="0" eaLnBrk="0" fontAlgn="base" latinLnBrk="0" hangingPunct="0">
              <a:lnSpc>
                <a:spcPct val="100000"/>
              </a:lnSpc>
              <a:spcBef>
                <a:spcPts val="0"/>
              </a:spcBef>
              <a:spcAft>
                <a:spcPts val="1200"/>
              </a:spcAft>
              <a:buClrTx/>
              <a:buSzTx/>
              <a:buFont typeface="Arial" charset="0"/>
              <a:buChar char="•"/>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Arial" charset="0"/>
                <a:cs typeface="Arial" pitchFamily="34" charset="0"/>
              </a:rPr>
              <a:t>Second level</a:t>
            </a:r>
          </a:p>
          <a:p>
            <a:pPr marL="360000" marR="0" lvl="2"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Arial" charset="0"/>
                <a:cs typeface="Arial" pitchFamily="34" charset="0"/>
              </a:rPr>
              <a:t>Third level</a:t>
            </a:r>
          </a:p>
          <a:p>
            <a:pPr marL="540000" marR="0" lvl="3" indent="-180000" algn="l" defTabSz="914400" rtl="0" eaLnBrk="0" fontAlgn="base" latinLnBrk="0" hangingPunct="0">
              <a:lnSpc>
                <a:spcPct val="100000"/>
              </a:lnSpc>
              <a:spcBef>
                <a:spcPts val="0"/>
              </a:spcBef>
              <a:spcAft>
                <a:spcPts val="1200"/>
              </a:spcAft>
              <a:buClrTx/>
              <a:buSzTx/>
              <a:buFont typeface="Arial"/>
              <a:buChar char="•"/>
              <a:tabLst/>
              <a:defRPr/>
            </a:pPr>
            <a:endParaRPr kumimoji="0" lang="en-US" sz="1200" b="0" i="0" u="none" strike="noStrike" kern="1200" cap="none" spc="0" normalizeH="0" baseline="0" noProof="0" dirty="0" smtClean="0">
              <a:ln>
                <a:noFill/>
              </a:ln>
              <a:solidFill>
                <a:srgbClr val="58595B"/>
              </a:solidFill>
              <a:effectLst/>
              <a:uLnTx/>
              <a:uFillTx/>
              <a:latin typeface="Arial" pitchFamily="34" charset="0"/>
              <a:ea typeface="Arial" charset="0"/>
              <a:cs typeface="Arial" pitchFamily="34" charset="0"/>
            </a:endParaRPr>
          </a:p>
        </p:txBody>
      </p:sp>
      <p:sp>
        <p:nvSpPr>
          <p:cNvPr id="99"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18CEA6F4-6B23-4B15-A303-0BD335C83D76}" type="datetime1">
              <a:rPr lang="en-US" smtClean="0"/>
              <a:t>8/30/2019</a:t>
            </a:fld>
            <a:endParaRPr lang="en-GB" dirty="0"/>
          </a:p>
        </p:txBody>
      </p:sp>
      <p:sp>
        <p:nvSpPr>
          <p:cNvPr id="100"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102"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
        <p:nvSpPr>
          <p:cNvPr id="101"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5"/>
          </p:nvPr>
        </p:nvSpPr>
        <p:spPr>
          <a:xfrm>
            <a:off x="4678361" y="3600450"/>
            <a:ext cx="3601206" cy="2870200"/>
          </a:xfrm>
          <a:prstGeom prst="round2SameRect">
            <a:avLst>
              <a:gd name="adj1" fmla="val 1788"/>
              <a:gd name="adj2" fmla="val 0"/>
            </a:avLst>
          </a:prstGeom>
        </p:spPr>
        <p:txBody>
          <a:bodyPr/>
          <a:lstStyle/>
          <a:p>
            <a:pPr lvl="0"/>
            <a:r>
              <a:rPr lang="en-US" noProof="0" dirty="0" smtClean="0"/>
              <a:t>Click icon to add picture</a:t>
            </a:r>
            <a:endParaRPr lang="en-GB" noProof="0" dirty="0"/>
          </a:p>
        </p:txBody>
      </p:sp>
    </p:spTree>
    <p:extLst>
      <p:ext uri="{BB962C8B-B14F-4D97-AF65-F5344CB8AC3E}">
        <p14:creationId xmlns:p14="http://schemas.microsoft.com/office/powerpoint/2010/main" val="2452689892"/>
      </p:ext>
    </p:extLst>
  </p:cSld>
  <p:clrMapOvr>
    <a:masterClrMapping/>
  </p:clrMapOvr>
  <p:timing>
    <p:tnLst>
      <p:par>
        <p:cTn id="1" dur="indefinite" restart="never" nodeType="tmRoot"/>
      </p:par>
    </p:tnLst>
  </p:timing>
</p:sldLayout>
</file>

<file path=ppt/slideLayouts/slideLayout89.xml><?xml version="1.0" encoding="utf-8"?>
<p:sldLayout xmlns:a="http://schemas.openxmlformats.org/drawingml/2006/main" xmlns:r="http://schemas.openxmlformats.org/officeDocument/2006/relationships" xmlns:p="http://schemas.openxmlformats.org/presentationml/2006/main" preserve="1" userDrawn="1">
  <p:cSld name="3_Text + image">
    <p:spTree>
      <p:nvGrpSpPr>
        <p:cNvPr id="1" name=""/>
        <p:cNvGrpSpPr/>
        <p:nvPr/>
      </p:nvGrpSpPr>
      <p:grpSpPr>
        <a:xfrm>
          <a:off x="0" y="0"/>
          <a:ext cx="0" cy="0"/>
          <a:chOff x="0" y="0"/>
          <a:chExt cx="0" cy="0"/>
        </a:xfrm>
      </p:grpSpPr>
      <p:sp>
        <p:nvSpPr>
          <p:cNvPr id="2" name="Title 1" descr="Ideally your title should fit on one line." title="Slide title"/>
          <p:cNvSpPr>
            <a:spLocks noGrp="1"/>
          </p:cNvSpPr>
          <p:nvPr>
            <p:ph type="title"/>
          </p:nvPr>
        </p:nvSpPr>
        <p:spPr/>
        <p:txBody>
          <a:bodyPr/>
          <a:lstStyle/>
          <a:p>
            <a:r>
              <a:rPr lang="en-US" smtClean="0"/>
              <a:t>Click to edit Master title style</a:t>
            </a:r>
            <a:endParaRPr lang="en-GB"/>
          </a:p>
        </p:txBody>
      </p:sp>
      <p:sp>
        <p:nvSpPr>
          <p:cNvPr id="7" name="Text Placeholder 6" descr="First level - paragraph text&#10;Second level - bullet 1&#10;Third level - bullet 2&#10;&#10;No more than 100 words per slide" title="Main text copy"/>
          <p:cNvSpPr>
            <a:spLocks noGrp="1"/>
          </p:cNvSpPr>
          <p:nvPr>
            <p:ph type="body" sz="quarter" idx="13"/>
          </p:nvPr>
        </p:nvSpPr>
        <p:spPr>
          <a:xfrm>
            <a:off x="720724" y="2160587"/>
            <a:ext cx="2517775" cy="3779411"/>
          </a:xfrm>
          <a:prstGeom prst="rect">
            <a:avLst/>
          </a:prstGeom>
        </p:spPr>
        <p:txBody>
          <a:bodyPr>
            <a:normAutofit/>
          </a:bodyPr>
          <a:lstStyle>
            <a:lvl1pPr marL="0" marR="0" indent="0" algn="l" defTabSz="914400" rtl="0" eaLnBrk="0" fontAlgn="base" latinLnBrk="0" hangingPunct="0">
              <a:lnSpc>
                <a:spcPct val="100000"/>
              </a:lnSpc>
              <a:spcBef>
                <a:spcPts val="0"/>
              </a:spcBef>
              <a:spcAft>
                <a:spcPts val="1200"/>
              </a:spcAft>
              <a:buClrTx/>
              <a:buSzTx/>
              <a:buFontTx/>
              <a:buNone/>
              <a:tabLst/>
              <a:defRPr sz="2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solidFill>
                  <a:schemeClr val="tx1"/>
                </a:solidFill>
                <a:latin typeface="Franklin Gothic Book"/>
                <a:ea typeface="Franklin Gothic Book"/>
                <a:cs typeface="Franklin Gothic Book"/>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solidFill>
                  <a:schemeClr val="tx1"/>
                </a:solidFill>
                <a:latin typeface="Franklin Gothic Book"/>
                <a:ea typeface="Franklin Gothic Book"/>
                <a:cs typeface="Franklin Gothic Book"/>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atin typeface="Franklin Gothic Book"/>
                <a:ea typeface="Franklin Gothic Book"/>
                <a:cs typeface="Franklin Gothic Book"/>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ＭＳ Ｐゴシック" charset="0"/>
                <a:cs typeface="Arial" pitchFamily="34" charset="0"/>
              </a:rPr>
              <a:t>Click to edit Master text styles</a:t>
            </a:r>
          </a:p>
          <a:p>
            <a:pPr marL="179388" marR="0" lvl="1" indent="-179388" algn="l" defTabSz="914400" rtl="0" eaLnBrk="0" fontAlgn="base" latinLnBrk="0" hangingPunct="0">
              <a:lnSpc>
                <a:spcPct val="100000"/>
              </a:lnSpc>
              <a:spcBef>
                <a:spcPts val="0"/>
              </a:spcBef>
              <a:spcAft>
                <a:spcPts val="1200"/>
              </a:spcAft>
              <a:buClrTx/>
              <a:buSzTx/>
              <a:buFont typeface="Arial" charset="0"/>
              <a:buChar char="•"/>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Arial" charset="0"/>
                <a:cs typeface="Arial" pitchFamily="34" charset="0"/>
              </a:rPr>
              <a:t>Second level</a:t>
            </a:r>
          </a:p>
          <a:p>
            <a:pPr marL="360000" marR="0" lvl="2"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Arial" charset="0"/>
                <a:cs typeface="Arial" pitchFamily="34" charset="0"/>
              </a:rPr>
              <a:t>Third level</a:t>
            </a:r>
          </a:p>
          <a:p>
            <a:pPr marL="540000" marR="0" lvl="3"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Arial" charset="0"/>
                <a:cs typeface="Arial" pitchFamily="34" charset="0"/>
              </a:rPr>
              <a:t>Fourth level</a:t>
            </a:r>
          </a:p>
        </p:txBody>
      </p:sp>
      <p:sp>
        <p:nvSpPr>
          <p:cNvPr id="103"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7"/>
          </p:nvPr>
        </p:nvSpPr>
        <p:spPr>
          <a:xfrm>
            <a:off x="3598861" y="2160587"/>
            <a:ext cx="2159000" cy="3779411"/>
          </a:xfrm>
          <a:prstGeom prst="roundRect">
            <a:avLst>
              <a:gd name="adj" fmla="val 5286"/>
            </a:avLst>
          </a:prstGeom>
        </p:spPr>
        <p:txBody>
          <a:bodyPr/>
          <a:lstStyle/>
          <a:p>
            <a:pPr lvl="0"/>
            <a:r>
              <a:rPr lang="en-US" noProof="0" dirty="0" smtClean="0"/>
              <a:t>Click icon to add picture</a:t>
            </a:r>
            <a:endParaRPr lang="en-GB" noProof="0" dirty="0"/>
          </a:p>
        </p:txBody>
      </p:sp>
      <p:sp>
        <p:nvSpPr>
          <p:cNvPr id="100"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8"/>
          </p:nvPr>
        </p:nvSpPr>
        <p:spPr>
          <a:xfrm>
            <a:off x="6118223" y="2180103"/>
            <a:ext cx="2159000" cy="3779411"/>
          </a:xfrm>
          <a:prstGeom prst="roundRect">
            <a:avLst>
              <a:gd name="adj" fmla="val 5286"/>
            </a:avLst>
          </a:prstGeom>
        </p:spPr>
        <p:txBody>
          <a:bodyPr/>
          <a:lstStyle/>
          <a:p>
            <a:pPr lvl="0"/>
            <a:r>
              <a:rPr lang="en-US" noProof="0" dirty="0" smtClean="0"/>
              <a:t>Click icon to add picture</a:t>
            </a:r>
            <a:endParaRPr lang="en-GB" noProof="0" dirty="0"/>
          </a:p>
        </p:txBody>
      </p:sp>
      <p:sp>
        <p:nvSpPr>
          <p:cNvPr id="102"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C97D682E-C344-42ED-AC5C-2EB26BA7E075}" type="datetime1">
              <a:rPr lang="en-US" smtClean="0"/>
              <a:t>8/30/2019</a:t>
            </a:fld>
            <a:endParaRPr lang="en-GB" dirty="0"/>
          </a:p>
        </p:txBody>
      </p:sp>
      <p:sp>
        <p:nvSpPr>
          <p:cNvPr id="104"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101"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Tree>
    <p:extLst>
      <p:ext uri="{BB962C8B-B14F-4D97-AF65-F5344CB8AC3E}">
        <p14:creationId xmlns:p14="http://schemas.microsoft.com/office/powerpoint/2010/main" val="1778827345"/>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hart + text">
    <p:spTree>
      <p:nvGrpSpPr>
        <p:cNvPr id="1" name=""/>
        <p:cNvGrpSpPr/>
        <p:nvPr/>
      </p:nvGrpSpPr>
      <p:grpSpPr>
        <a:xfrm>
          <a:off x="0" y="0"/>
          <a:ext cx="0" cy="0"/>
          <a:chOff x="0" y="0"/>
          <a:chExt cx="0" cy="0"/>
        </a:xfrm>
      </p:grpSpPr>
      <p:sp>
        <p:nvSpPr>
          <p:cNvPr id="15" name="Round Same Side Corner Rectangle 14"/>
          <p:cNvSpPr/>
          <p:nvPr userDrawn="1"/>
        </p:nvSpPr>
        <p:spPr>
          <a:xfrm>
            <a:off x="719135" y="1803400"/>
            <a:ext cx="3605215" cy="4642643"/>
          </a:xfrm>
          <a:prstGeom prst="round2SameRect">
            <a:avLst>
              <a:gd name="adj1" fmla="val 3390"/>
              <a:gd name="adj2" fmla="val 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Aft>
                <a:spcPct val="50000"/>
              </a:spcAft>
              <a:defRPr/>
            </a:pPr>
            <a:endParaRPr lang="en-GB" dirty="0">
              <a:latin typeface="Franklin Gothic Book"/>
            </a:endParaRPr>
          </a:p>
        </p:txBody>
      </p:sp>
      <p:sp>
        <p:nvSpPr>
          <p:cNvPr id="19" name="Content Placeholder 8"/>
          <p:cNvSpPr>
            <a:spLocks noGrp="1"/>
          </p:cNvSpPr>
          <p:nvPr>
            <p:ph sz="quarter" idx="19" hasCustomPrompt="1"/>
          </p:nvPr>
        </p:nvSpPr>
        <p:spPr>
          <a:xfrm>
            <a:off x="719136" y="1803400"/>
            <a:ext cx="3579813" cy="4642643"/>
          </a:xfrm>
        </p:spPr>
        <p:txBody>
          <a:bodyPr/>
          <a:lstStyle>
            <a:lvl5pPr marL="0" indent="0">
              <a:defRPr baseline="0">
                <a:latin typeface="Franklin Gothic Book" panose="020B0503020102020204" pitchFamily="34" charset="0"/>
              </a:defRPr>
            </a:lvl5pPr>
          </a:lstStyle>
          <a:p>
            <a:pPr lvl="4"/>
            <a:r>
              <a:rPr lang="en-GB" dirty="0" smtClean="0"/>
              <a:t>Click icon to insert object</a:t>
            </a:r>
            <a:endParaRPr lang="en-GB" dirty="0"/>
          </a:p>
        </p:txBody>
      </p:sp>
      <p:sp>
        <p:nvSpPr>
          <p:cNvPr id="2" name="Title 1" descr="Ideally your title should fit on one line." title="Slide title"/>
          <p:cNvSpPr>
            <a:spLocks noGrp="1"/>
          </p:cNvSpPr>
          <p:nvPr>
            <p:ph type="title"/>
          </p:nvPr>
        </p:nvSpPr>
        <p:spPr/>
        <p:txBody>
          <a:bodyPr/>
          <a:lstStyle/>
          <a:p>
            <a:r>
              <a:rPr lang="en-US" smtClean="0"/>
              <a:t>Click to edit Master title style</a:t>
            </a:r>
            <a:endParaRPr lang="en-GB"/>
          </a:p>
        </p:txBody>
      </p:sp>
      <p:sp>
        <p:nvSpPr>
          <p:cNvPr id="102"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4B62F980-22B8-4994-9FA3-5C943514A93D}" type="datetime1">
              <a:rPr lang="en-US" smtClean="0"/>
              <a:t>8/30/2019</a:t>
            </a:fld>
            <a:endParaRPr lang="en-GB" dirty="0"/>
          </a:p>
        </p:txBody>
      </p:sp>
      <p:sp>
        <p:nvSpPr>
          <p:cNvPr id="103" name="Footer Placeholder 4"/>
          <p:cNvSpPr>
            <a:spLocks noGrp="1"/>
          </p:cNvSpPr>
          <p:nvPr>
            <p:ph type="ftr" sz="quarter" idx="3"/>
          </p:nvPr>
        </p:nvSpPr>
        <p:spPr>
          <a:xfrm>
            <a:off x="0" y="6480000"/>
            <a:ext cx="9144000" cy="378000"/>
          </a:xfrm>
          <a:prstGeom prst="rect">
            <a:avLst/>
          </a:prstGeom>
        </p:spPr>
        <p:txBody>
          <a:bodyPr lIns="0" tIns="0" rIns="0" bIns="0" anchor="ctr"/>
          <a:lstStyle>
            <a:lvl1pPr algn="ctr">
              <a:defRPr lang="en-GB"/>
            </a:lvl1pPr>
          </a:lstStyle>
          <a:p>
            <a:endParaRPr lang="en-GB"/>
          </a:p>
        </p:txBody>
      </p:sp>
      <p:sp>
        <p:nvSpPr>
          <p:cNvPr id="105"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
        <p:nvSpPr>
          <p:cNvPr id="17" name="Text Placeholder 5"/>
          <p:cNvSpPr>
            <a:spLocks noGrp="1"/>
          </p:cNvSpPr>
          <p:nvPr>
            <p:ph type="body" sz="quarter" idx="17"/>
          </p:nvPr>
        </p:nvSpPr>
        <p:spPr>
          <a:xfrm>
            <a:off x="4803774" y="1803400"/>
            <a:ext cx="3603625" cy="469503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Tree>
    <p:extLst>
      <p:ext uri="{BB962C8B-B14F-4D97-AF65-F5344CB8AC3E}">
        <p14:creationId xmlns:p14="http://schemas.microsoft.com/office/powerpoint/2010/main" val="3555839063"/>
      </p:ext>
    </p:extLst>
  </p:cSld>
  <p:clrMapOvr>
    <a:masterClrMapping/>
  </p:clrMapOvr>
  <p:timing>
    <p:tnLst>
      <p:par>
        <p:cTn id="1" dur="indefinite" restart="never" nodeType="tmRoot"/>
      </p:par>
    </p:tnLst>
  </p:timing>
</p:sldLayout>
</file>

<file path=ppt/slideLayouts/slideLayout90.xml><?xml version="1.0" encoding="utf-8"?>
<p:sldLayout xmlns:a="http://schemas.openxmlformats.org/drawingml/2006/main" xmlns:r="http://schemas.openxmlformats.org/officeDocument/2006/relationships" xmlns:p="http://schemas.openxmlformats.org/presentationml/2006/main" preserve="1" userDrawn="1">
  <p:cSld name="7_Text + image">
    <p:spTree>
      <p:nvGrpSpPr>
        <p:cNvPr id="1" name=""/>
        <p:cNvGrpSpPr/>
        <p:nvPr/>
      </p:nvGrpSpPr>
      <p:grpSpPr>
        <a:xfrm>
          <a:off x="0" y="0"/>
          <a:ext cx="0" cy="0"/>
          <a:chOff x="0" y="0"/>
          <a:chExt cx="0" cy="0"/>
        </a:xfrm>
      </p:grpSpPr>
      <p:sp>
        <p:nvSpPr>
          <p:cNvPr id="2" name="Title 1" descr="Ideally your title should fit on one line." title="Slide title"/>
          <p:cNvSpPr>
            <a:spLocks noGrp="1"/>
          </p:cNvSpPr>
          <p:nvPr>
            <p:ph type="title"/>
          </p:nvPr>
        </p:nvSpPr>
        <p:spPr/>
        <p:txBody>
          <a:bodyPr/>
          <a:lstStyle/>
          <a:p>
            <a:r>
              <a:rPr lang="en-US" smtClean="0"/>
              <a:t>Click to edit Master title style</a:t>
            </a:r>
            <a:endParaRPr lang="en-GB"/>
          </a:p>
        </p:txBody>
      </p:sp>
      <p:sp>
        <p:nvSpPr>
          <p:cNvPr id="7" name="Text Placeholder 6" descr="First level - paragraph text&#10;Second level - bullet 1&#10;Third level - bullet 2&#10;&#10;No more than 100 words per slide" title="Main text copy"/>
          <p:cNvSpPr>
            <a:spLocks noGrp="1"/>
          </p:cNvSpPr>
          <p:nvPr>
            <p:ph type="body" sz="quarter" idx="13"/>
          </p:nvPr>
        </p:nvSpPr>
        <p:spPr>
          <a:xfrm>
            <a:off x="720724" y="2160587"/>
            <a:ext cx="2517775" cy="3779411"/>
          </a:xfrm>
          <a:prstGeom prst="rect">
            <a:avLst/>
          </a:prstGeom>
        </p:spPr>
        <p:txBody>
          <a:bodyPr>
            <a:normAutofit/>
          </a:bodyPr>
          <a:lstStyle>
            <a:lvl1pPr marL="0" marR="0" indent="0" algn="l" defTabSz="914400" rtl="0" eaLnBrk="0" fontAlgn="base" latinLnBrk="0" hangingPunct="0">
              <a:lnSpc>
                <a:spcPct val="100000"/>
              </a:lnSpc>
              <a:spcBef>
                <a:spcPts val="0"/>
              </a:spcBef>
              <a:spcAft>
                <a:spcPts val="1200"/>
              </a:spcAft>
              <a:buClrTx/>
              <a:buSzTx/>
              <a:buFontTx/>
              <a:buNone/>
              <a:tabLst/>
              <a:defRPr sz="2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solidFill>
                  <a:schemeClr val="tx1"/>
                </a:solidFill>
                <a:latin typeface="Franklin Gothic Book"/>
                <a:ea typeface="Franklin Gothic Book"/>
                <a:cs typeface="Franklin Gothic Book"/>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solidFill>
                  <a:schemeClr val="tx1"/>
                </a:solidFill>
                <a:latin typeface="Franklin Gothic Book"/>
                <a:ea typeface="Franklin Gothic Book"/>
                <a:cs typeface="Franklin Gothic Book"/>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atin typeface="Franklin Gothic Book"/>
                <a:ea typeface="Franklin Gothic Book"/>
                <a:cs typeface="Franklin Gothic Book"/>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ＭＳ Ｐゴシック" charset="0"/>
                <a:cs typeface="Arial" pitchFamily="34" charset="0"/>
              </a:rPr>
              <a:t>Click to edit Master text styles</a:t>
            </a:r>
          </a:p>
          <a:p>
            <a:pPr marL="179388" marR="0" lvl="1" indent="-179388" algn="l" defTabSz="914400" rtl="0" eaLnBrk="0" fontAlgn="base" latinLnBrk="0" hangingPunct="0">
              <a:lnSpc>
                <a:spcPct val="100000"/>
              </a:lnSpc>
              <a:spcBef>
                <a:spcPts val="0"/>
              </a:spcBef>
              <a:spcAft>
                <a:spcPts val="1200"/>
              </a:spcAft>
              <a:buClrTx/>
              <a:buSzTx/>
              <a:buFont typeface="Arial" charset="0"/>
              <a:buChar char="•"/>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Arial" charset="0"/>
                <a:cs typeface="Arial" pitchFamily="34" charset="0"/>
              </a:rPr>
              <a:t>Second level</a:t>
            </a:r>
          </a:p>
          <a:p>
            <a:pPr marL="360000" marR="0" lvl="2"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Arial" charset="0"/>
                <a:cs typeface="Arial" pitchFamily="34" charset="0"/>
              </a:rPr>
              <a:t>Third level</a:t>
            </a:r>
          </a:p>
          <a:p>
            <a:pPr marL="540000" marR="0" lvl="3"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Arial" charset="0"/>
                <a:cs typeface="Arial" pitchFamily="34" charset="0"/>
              </a:rPr>
              <a:t>Fourth level</a:t>
            </a:r>
          </a:p>
        </p:txBody>
      </p:sp>
      <p:sp>
        <p:nvSpPr>
          <p:cNvPr id="103"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7"/>
          </p:nvPr>
        </p:nvSpPr>
        <p:spPr>
          <a:xfrm>
            <a:off x="3598860" y="2160588"/>
            <a:ext cx="5043235" cy="1800226"/>
          </a:xfrm>
          <a:prstGeom prst="roundRect">
            <a:avLst>
              <a:gd name="adj" fmla="val 5286"/>
            </a:avLst>
          </a:prstGeom>
        </p:spPr>
        <p:txBody>
          <a:bodyPr/>
          <a:lstStyle/>
          <a:p>
            <a:pPr lvl="0"/>
            <a:r>
              <a:rPr lang="en-US" noProof="0" dirty="0" smtClean="0"/>
              <a:t>Click icon to add picture</a:t>
            </a:r>
            <a:endParaRPr lang="en-GB" noProof="0" dirty="0"/>
          </a:p>
        </p:txBody>
      </p:sp>
      <p:sp>
        <p:nvSpPr>
          <p:cNvPr id="100"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8"/>
          </p:nvPr>
        </p:nvSpPr>
        <p:spPr>
          <a:xfrm>
            <a:off x="3598860" y="4319588"/>
            <a:ext cx="5040708" cy="1639926"/>
          </a:xfrm>
          <a:prstGeom prst="roundRect">
            <a:avLst>
              <a:gd name="adj" fmla="val 5286"/>
            </a:avLst>
          </a:prstGeom>
        </p:spPr>
        <p:txBody>
          <a:bodyPr/>
          <a:lstStyle/>
          <a:p>
            <a:pPr lvl="0"/>
            <a:r>
              <a:rPr lang="en-US" noProof="0" dirty="0" smtClean="0"/>
              <a:t>Click icon to add picture</a:t>
            </a:r>
            <a:endParaRPr lang="en-GB" noProof="0" dirty="0"/>
          </a:p>
        </p:txBody>
      </p:sp>
      <p:sp>
        <p:nvSpPr>
          <p:cNvPr id="101"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A7FA3CD0-351A-46AE-983D-15A1C6C06B4D}" type="datetime1">
              <a:rPr lang="en-US" smtClean="0"/>
              <a:t>8/30/2019</a:t>
            </a:fld>
            <a:endParaRPr lang="en-GB" dirty="0"/>
          </a:p>
        </p:txBody>
      </p:sp>
      <p:sp>
        <p:nvSpPr>
          <p:cNvPr id="102"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105"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Tree>
    <p:extLst>
      <p:ext uri="{BB962C8B-B14F-4D97-AF65-F5344CB8AC3E}">
        <p14:creationId xmlns:p14="http://schemas.microsoft.com/office/powerpoint/2010/main" val="4065594031"/>
      </p:ext>
    </p:extLst>
  </p:cSld>
  <p:clrMapOvr>
    <a:masterClrMapping/>
  </p:clrMapOvr>
  <p:timing>
    <p:tnLst>
      <p:par>
        <p:cTn id="1" dur="indefinite" restart="never" nodeType="tmRoot"/>
      </p:par>
    </p:tnLst>
  </p:timing>
</p:sldLayout>
</file>

<file path=ppt/slideLayouts/slideLayout91.xml><?xml version="1.0" encoding="utf-8"?>
<p:sldLayout xmlns:a="http://schemas.openxmlformats.org/drawingml/2006/main" xmlns:r="http://schemas.openxmlformats.org/officeDocument/2006/relationships" xmlns:p="http://schemas.openxmlformats.org/presentationml/2006/main" preserve="1" userDrawn="1">
  <p:cSld name="2_Text + image">
    <p:spTree>
      <p:nvGrpSpPr>
        <p:cNvPr id="1" name=""/>
        <p:cNvGrpSpPr/>
        <p:nvPr/>
      </p:nvGrpSpPr>
      <p:grpSpPr>
        <a:xfrm>
          <a:off x="0" y="0"/>
          <a:ext cx="0" cy="0"/>
          <a:chOff x="0" y="0"/>
          <a:chExt cx="0" cy="0"/>
        </a:xfrm>
      </p:grpSpPr>
      <p:sp>
        <p:nvSpPr>
          <p:cNvPr id="2" name="Title 1" descr="Ideally your title should fit on one line." title="Slide title"/>
          <p:cNvSpPr>
            <a:spLocks noGrp="1"/>
          </p:cNvSpPr>
          <p:nvPr>
            <p:ph type="title"/>
          </p:nvPr>
        </p:nvSpPr>
        <p:spPr/>
        <p:txBody>
          <a:bodyPr/>
          <a:lstStyle/>
          <a:p>
            <a:r>
              <a:rPr lang="en-US" smtClean="0"/>
              <a:t>Click to edit Master title style</a:t>
            </a:r>
            <a:endParaRPr lang="en-GB"/>
          </a:p>
        </p:txBody>
      </p:sp>
      <p:sp>
        <p:nvSpPr>
          <p:cNvPr id="7" name="Text Placeholder 6" descr="First level - paragraph text&#10;Second level - bullet 1&#10;Third level - bullet 2&#10;&#10;No more than 100 words per slide" title="Main text copy"/>
          <p:cNvSpPr>
            <a:spLocks noGrp="1"/>
          </p:cNvSpPr>
          <p:nvPr>
            <p:ph type="body" sz="quarter" idx="13"/>
          </p:nvPr>
        </p:nvSpPr>
        <p:spPr>
          <a:xfrm>
            <a:off x="720724" y="2160587"/>
            <a:ext cx="3957635" cy="3779411"/>
          </a:xfrm>
          <a:prstGeom prst="rect">
            <a:avLst/>
          </a:prstGeom>
        </p:spPr>
        <p:txBody>
          <a:bodyPr>
            <a:normAutofit/>
          </a:bodyPr>
          <a:lstStyle>
            <a:lvl1pPr marL="0" marR="0" indent="0" algn="l" defTabSz="914400" rtl="0" eaLnBrk="0" fontAlgn="base" latinLnBrk="0" hangingPunct="0">
              <a:lnSpc>
                <a:spcPct val="100000"/>
              </a:lnSpc>
              <a:spcBef>
                <a:spcPts val="0"/>
              </a:spcBef>
              <a:spcAft>
                <a:spcPts val="1200"/>
              </a:spcAft>
              <a:buClrTx/>
              <a:buSzTx/>
              <a:buFontTx/>
              <a:buNone/>
              <a:tabLst/>
              <a:defRPr sz="2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solidFill>
                  <a:schemeClr val="tx1"/>
                </a:solidFill>
                <a:latin typeface="Franklin Gothic Book"/>
                <a:ea typeface="Franklin Gothic Book"/>
                <a:cs typeface="Franklin Gothic Book"/>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solidFill>
                  <a:schemeClr val="tx1"/>
                </a:solidFill>
                <a:latin typeface="Franklin Gothic Book"/>
                <a:ea typeface="Franklin Gothic Book"/>
                <a:cs typeface="Franklin Gothic Book"/>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atin typeface="Franklin Gothic Book"/>
                <a:ea typeface="Franklin Gothic Book"/>
                <a:cs typeface="Franklin Gothic Book"/>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ＭＳ Ｐゴシック" charset="0"/>
                <a:cs typeface="Arial" pitchFamily="34" charset="0"/>
              </a:rPr>
              <a:t>Click to edit Master text styles</a:t>
            </a:r>
          </a:p>
          <a:p>
            <a:pPr marL="179388" marR="0" lvl="1" indent="-179388" algn="l" defTabSz="914400" rtl="0" eaLnBrk="0" fontAlgn="base" latinLnBrk="0" hangingPunct="0">
              <a:lnSpc>
                <a:spcPct val="100000"/>
              </a:lnSpc>
              <a:spcBef>
                <a:spcPts val="0"/>
              </a:spcBef>
              <a:spcAft>
                <a:spcPts val="1200"/>
              </a:spcAft>
              <a:buClrTx/>
              <a:buSzTx/>
              <a:buFont typeface="Arial" charset="0"/>
              <a:buChar char="•"/>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Arial" charset="0"/>
                <a:cs typeface="Arial" pitchFamily="34" charset="0"/>
              </a:rPr>
              <a:t>Second level</a:t>
            </a:r>
          </a:p>
          <a:p>
            <a:pPr marL="360000" marR="0" lvl="2"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Arial" charset="0"/>
                <a:cs typeface="Arial" pitchFamily="34" charset="0"/>
              </a:rPr>
              <a:t>Third level</a:t>
            </a:r>
          </a:p>
          <a:p>
            <a:pPr marL="540000" marR="0" lvl="3"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Arial" charset="0"/>
                <a:cs typeface="Arial" pitchFamily="34" charset="0"/>
              </a:rPr>
              <a:t>Fourth level</a:t>
            </a:r>
          </a:p>
        </p:txBody>
      </p:sp>
      <p:sp>
        <p:nvSpPr>
          <p:cNvPr id="9"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4"/>
          </p:nvPr>
        </p:nvSpPr>
        <p:spPr>
          <a:xfrm>
            <a:off x="5038723" y="2160587"/>
            <a:ext cx="1800000" cy="1800226"/>
          </a:xfrm>
          <a:prstGeom prst="roundRect">
            <a:avLst>
              <a:gd name="adj" fmla="val 1665"/>
            </a:avLst>
          </a:prstGeom>
        </p:spPr>
        <p:txBody>
          <a:bodyPr/>
          <a:lstStyle/>
          <a:p>
            <a:pPr lvl="0"/>
            <a:r>
              <a:rPr lang="en-US" noProof="0" dirty="0" smtClean="0"/>
              <a:t>Click icon to add picture</a:t>
            </a:r>
            <a:endParaRPr lang="en-GB" noProof="0" dirty="0"/>
          </a:p>
        </p:txBody>
      </p:sp>
      <p:sp>
        <p:nvSpPr>
          <p:cNvPr id="100"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5"/>
          </p:nvPr>
        </p:nvSpPr>
        <p:spPr>
          <a:xfrm>
            <a:off x="7020035" y="2160588"/>
            <a:ext cx="1619275" cy="1089346"/>
          </a:xfrm>
          <a:prstGeom prst="roundRect">
            <a:avLst>
              <a:gd name="adj" fmla="val 5742"/>
            </a:avLst>
          </a:prstGeom>
        </p:spPr>
        <p:txBody>
          <a:bodyPr/>
          <a:lstStyle/>
          <a:p>
            <a:pPr lvl="0"/>
            <a:r>
              <a:rPr lang="en-US" noProof="0" dirty="0" smtClean="0"/>
              <a:t>Click icon to add picture</a:t>
            </a:r>
            <a:endParaRPr lang="en-GB" noProof="0" dirty="0"/>
          </a:p>
        </p:txBody>
      </p:sp>
      <p:sp>
        <p:nvSpPr>
          <p:cNvPr id="101"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6"/>
          </p:nvPr>
        </p:nvSpPr>
        <p:spPr>
          <a:xfrm>
            <a:off x="5038724" y="4140313"/>
            <a:ext cx="1440000" cy="1800000"/>
          </a:xfrm>
          <a:prstGeom prst="roundRect">
            <a:avLst>
              <a:gd name="adj" fmla="val 4466"/>
            </a:avLst>
          </a:prstGeom>
        </p:spPr>
        <p:txBody>
          <a:bodyPr/>
          <a:lstStyle/>
          <a:p>
            <a:pPr lvl="0"/>
            <a:r>
              <a:rPr lang="en-US" noProof="0" dirty="0" smtClean="0"/>
              <a:t>Click icon to add picture</a:t>
            </a:r>
            <a:endParaRPr lang="en-GB" noProof="0" dirty="0"/>
          </a:p>
        </p:txBody>
      </p:sp>
      <p:sp>
        <p:nvSpPr>
          <p:cNvPr id="102"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7"/>
          </p:nvPr>
        </p:nvSpPr>
        <p:spPr>
          <a:xfrm>
            <a:off x="7199310" y="3419950"/>
            <a:ext cx="1440000" cy="1260000"/>
          </a:xfrm>
          <a:prstGeom prst="roundRect">
            <a:avLst>
              <a:gd name="adj" fmla="val 5336"/>
            </a:avLst>
          </a:prstGeom>
        </p:spPr>
        <p:txBody>
          <a:bodyPr/>
          <a:lstStyle/>
          <a:p>
            <a:pPr lvl="0"/>
            <a:r>
              <a:rPr lang="en-US" noProof="0" dirty="0" smtClean="0"/>
              <a:t>Click icon to add picture</a:t>
            </a:r>
            <a:endParaRPr lang="en-GB" noProof="0" dirty="0"/>
          </a:p>
        </p:txBody>
      </p:sp>
      <p:sp>
        <p:nvSpPr>
          <p:cNvPr id="104"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8"/>
          </p:nvPr>
        </p:nvSpPr>
        <p:spPr>
          <a:xfrm>
            <a:off x="6663765" y="4863353"/>
            <a:ext cx="1975545" cy="1068054"/>
          </a:xfrm>
          <a:prstGeom prst="roundRect">
            <a:avLst>
              <a:gd name="adj" fmla="val 5591"/>
            </a:avLst>
          </a:prstGeom>
        </p:spPr>
        <p:txBody>
          <a:bodyPr/>
          <a:lstStyle/>
          <a:p>
            <a:pPr lvl="0"/>
            <a:r>
              <a:rPr lang="en-US" noProof="0" dirty="0" smtClean="0"/>
              <a:t>Click icon to add picture</a:t>
            </a:r>
            <a:endParaRPr lang="en-GB" noProof="0" dirty="0"/>
          </a:p>
        </p:txBody>
      </p:sp>
      <p:sp>
        <p:nvSpPr>
          <p:cNvPr id="103"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57BA0CFD-B7F1-4518-A1B1-BC4EACF9858F}" type="datetime1">
              <a:rPr lang="en-US" smtClean="0"/>
              <a:t>8/30/2019</a:t>
            </a:fld>
            <a:endParaRPr lang="en-GB" dirty="0"/>
          </a:p>
        </p:txBody>
      </p:sp>
      <p:sp>
        <p:nvSpPr>
          <p:cNvPr id="105"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107"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Tree>
    <p:extLst>
      <p:ext uri="{BB962C8B-B14F-4D97-AF65-F5344CB8AC3E}">
        <p14:creationId xmlns:p14="http://schemas.microsoft.com/office/powerpoint/2010/main" val="1127910877"/>
      </p:ext>
    </p:extLst>
  </p:cSld>
  <p:clrMapOvr>
    <a:masterClrMapping/>
  </p:clrMapOvr>
  <p:timing>
    <p:tnLst>
      <p:par>
        <p:cTn id="1" dur="indefinite" restart="never" nodeType="tmRoot"/>
      </p:par>
    </p:tnLst>
  </p:timing>
</p:sldLayout>
</file>

<file path=ppt/slideLayouts/slideLayout92.xml><?xml version="1.0" encoding="utf-8"?>
<p:sldLayout xmlns:a="http://schemas.openxmlformats.org/drawingml/2006/main" xmlns:r="http://schemas.openxmlformats.org/officeDocument/2006/relationships" xmlns:p="http://schemas.openxmlformats.org/presentationml/2006/main" preserve="1" userDrawn="1">
  <p:cSld name="4_Text + image">
    <p:spTree>
      <p:nvGrpSpPr>
        <p:cNvPr id="1" name=""/>
        <p:cNvGrpSpPr/>
        <p:nvPr/>
      </p:nvGrpSpPr>
      <p:grpSpPr>
        <a:xfrm>
          <a:off x="0" y="0"/>
          <a:ext cx="0" cy="0"/>
          <a:chOff x="0" y="0"/>
          <a:chExt cx="0" cy="0"/>
        </a:xfrm>
      </p:grpSpPr>
      <p:sp>
        <p:nvSpPr>
          <p:cNvPr id="2" name="Title 1" descr="Ideally your title should fit on one line." title="Slide title"/>
          <p:cNvSpPr>
            <a:spLocks noGrp="1"/>
          </p:cNvSpPr>
          <p:nvPr>
            <p:ph type="title"/>
          </p:nvPr>
        </p:nvSpPr>
        <p:spPr/>
        <p:txBody>
          <a:bodyPr/>
          <a:lstStyle/>
          <a:p>
            <a:r>
              <a:rPr lang="en-US" smtClean="0"/>
              <a:t>Click to edit Master title style</a:t>
            </a:r>
            <a:endParaRPr lang="en-GB"/>
          </a:p>
        </p:txBody>
      </p:sp>
      <p:sp>
        <p:nvSpPr>
          <p:cNvPr id="9"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4"/>
          </p:nvPr>
        </p:nvSpPr>
        <p:spPr>
          <a:xfrm>
            <a:off x="720725" y="2160587"/>
            <a:ext cx="2881087" cy="1800226"/>
          </a:xfrm>
          <a:prstGeom prst="roundRect">
            <a:avLst>
              <a:gd name="adj" fmla="val 5400"/>
            </a:avLst>
          </a:prstGeom>
        </p:spPr>
        <p:txBody>
          <a:bodyPr/>
          <a:lstStyle/>
          <a:p>
            <a:pPr lvl="0"/>
            <a:r>
              <a:rPr lang="en-US" noProof="0" dirty="0" smtClean="0"/>
              <a:t>Click icon to add picture</a:t>
            </a:r>
            <a:endParaRPr lang="en-GB" noProof="0" dirty="0"/>
          </a:p>
        </p:txBody>
      </p:sp>
      <p:sp>
        <p:nvSpPr>
          <p:cNvPr id="100"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5"/>
          </p:nvPr>
        </p:nvSpPr>
        <p:spPr>
          <a:xfrm>
            <a:off x="3956773" y="2160587"/>
            <a:ext cx="2521812" cy="1808483"/>
          </a:xfrm>
          <a:prstGeom prst="roundRect">
            <a:avLst>
              <a:gd name="adj" fmla="val 4197"/>
            </a:avLst>
          </a:prstGeom>
        </p:spPr>
        <p:txBody>
          <a:bodyPr/>
          <a:lstStyle/>
          <a:p>
            <a:pPr lvl="0"/>
            <a:r>
              <a:rPr lang="en-US" noProof="0" dirty="0" smtClean="0"/>
              <a:t>Click icon to add picture</a:t>
            </a:r>
            <a:endParaRPr lang="en-GB" noProof="0" dirty="0"/>
          </a:p>
        </p:txBody>
      </p:sp>
      <p:sp>
        <p:nvSpPr>
          <p:cNvPr id="101"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6"/>
          </p:nvPr>
        </p:nvSpPr>
        <p:spPr>
          <a:xfrm>
            <a:off x="2878136" y="4319588"/>
            <a:ext cx="3600588" cy="1800411"/>
          </a:xfrm>
          <a:prstGeom prst="roundRect">
            <a:avLst>
              <a:gd name="adj" fmla="val 4986"/>
            </a:avLst>
          </a:prstGeom>
        </p:spPr>
        <p:txBody>
          <a:bodyPr/>
          <a:lstStyle/>
          <a:p>
            <a:pPr lvl="0"/>
            <a:r>
              <a:rPr lang="en-US" noProof="0" dirty="0" smtClean="0"/>
              <a:t>Click icon to add picture</a:t>
            </a:r>
            <a:endParaRPr lang="en-GB" noProof="0" dirty="0"/>
          </a:p>
        </p:txBody>
      </p:sp>
      <p:sp>
        <p:nvSpPr>
          <p:cNvPr id="102"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7"/>
          </p:nvPr>
        </p:nvSpPr>
        <p:spPr>
          <a:xfrm>
            <a:off x="720725" y="4319588"/>
            <a:ext cx="1797048" cy="1800412"/>
          </a:xfrm>
          <a:prstGeom prst="roundRect">
            <a:avLst>
              <a:gd name="adj" fmla="val 6218"/>
            </a:avLst>
          </a:prstGeom>
        </p:spPr>
        <p:txBody>
          <a:bodyPr/>
          <a:lstStyle/>
          <a:p>
            <a:pPr lvl="0"/>
            <a:r>
              <a:rPr lang="en-US" noProof="0" dirty="0" smtClean="0"/>
              <a:t>Click icon to add picture</a:t>
            </a:r>
            <a:endParaRPr lang="en-GB" noProof="0" dirty="0"/>
          </a:p>
        </p:txBody>
      </p:sp>
      <p:sp>
        <p:nvSpPr>
          <p:cNvPr id="104"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8"/>
          </p:nvPr>
        </p:nvSpPr>
        <p:spPr>
          <a:xfrm>
            <a:off x="6838948" y="2160588"/>
            <a:ext cx="1800620" cy="3959411"/>
          </a:xfrm>
          <a:prstGeom prst="roundRect">
            <a:avLst>
              <a:gd name="adj" fmla="val 3743"/>
            </a:avLst>
          </a:prstGeom>
        </p:spPr>
        <p:txBody>
          <a:bodyPr/>
          <a:lstStyle/>
          <a:p>
            <a:pPr lvl="0"/>
            <a:r>
              <a:rPr lang="en-US" noProof="0" dirty="0" smtClean="0"/>
              <a:t>Click icon to add picture</a:t>
            </a:r>
            <a:endParaRPr lang="en-GB" noProof="0" dirty="0"/>
          </a:p>
        </p:txBody>
      </p:sp>
      <p:sp>
        <p:nvSpPr>
          <p:cNvPr id="103"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8EFD2135-59A9-4361-A4FE-6A1550F2696E}" type="datetime1">
              <a:rPr lang="en-US" smtClean="0"/>
              <a:t>8/30/2019</a:t>
            </a:fld>
            <a:endParaRPr lang="en-GB" dirty="0"/>
          </a:p>
        </p:txBody>
      </p:sp>
      <p:sp>
        <p:nvSpPr>
          <p:cNvPr id="105"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107"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Tree>
    <p:extLst>
      <p:ext uri="{BB962C8B-B14F-4D97-AF65-F5344CB8AC3E}">
        <p14:creationId xmlns:p14="http://schemas.microsoft.com/office/powerpoint/2010/main" val="2721061449"/>
      </p:ext>
    </p:extLst>
  </p:cSld>
  <p:clrMapOvr>
    <a:masterClrMapping/>
  </p:clrMapOvr>
  <p:timing>
    <p:tnLst>
      <p:par>
        <p:cTn id="1" dur="indefinite" restart="never" nodeType="tmRoot"/>
      </p:par>
    </p:tnLst>
  </p:timing>
</p:sldLayout>
</file>

<file path=ppt/slideLayouts/slideLayout93.xml><?xml version="1.0" encoding="utf-8"?>
<p:sldLayout xmlns:a="http://schemas.openxmlformats.org/drawingml/2006/main" xmlns:r="http://schemas.openxmlformats.org/officeDocument/2006/relationships" xmlns:p="http://schemas.openxmlformats.org/presentationml/2006/main" preserve="1" userDrawn="1">
  <p:cSld name="6_Text + image">
    <p:spTree>
      <p:nvGrpSpPr>
        <p:cNvPr id="1" name=""/>
        <p:cNvGrpSpPr/>
        <p:nvPr/>
      </p:nvGrpSpPr>
      <p:grpSpPr>
        <a:xfrm>
          <a:off x="0" y="0"/>
          <a:ext cx="0" cy="0"/>
          <a:chOff x="0" y="0"/>
          <a:chExt cx="0" cy="0"/>
        </a:xfrm>
      </p:grpSpPr>
      <p:sp>
        <p:nvSpPr>
          <p:cNvPr id="2" name="Title 1" descr="Ideally your title should fit on one line." title="Slide title"/>
          <p:cNvSpPr>
            <a:spLocks noGrp="1"/>
          </p:cNvSpPr>
          <p:nvPr>
            <p:ph type="title"/>
          </p:nvPr>
        </p:nvSpPr>
        <p:spPr/>
        <p:txBody>
          <a:bodyPr/>
          <a:lstStyle/>
          <a:p>
            <a:r>
              <a:rPr lang="en-US" smtClean="0"/>
              <a:t>Click to edit Master title style</a:t>
            </a:r>
            <a:endParaRPr lang="en-GB"/>
          </a:p>
        </p:txBody>
      </p:sp>
      <p:sp>
        <p:nvSpPr>
          <p:cNvPr id="9"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4"/>
          </p:nvPr>
        </p:nvSpPr>
        <p:spPr>
          <a:xfrm>
            <a:off x="718634" y="2159588"/>
            <a:ext cx="1800000" cy="1800000"/>
          </a:xfrm>
          <a:prstGeom prst="roundRect">
            <a:avLst>
              <a:gd name="adj" fmla="val 5400"/>
            </a:avLst>
          </a:prstGeom>
        </p:spPr>
        <p:txBody>
          <a:bodyPr>
            <a:normAutofit/>
          </a:bodyPr>
          <a:lstStyle>
            <a:lvl1pPr>
              <a:defRPr sz="1200"/>
            </a:lvl1pPr>
          </a:lstStyle>
          <a:p>
            <a:pPr lvl="0"/>
            <a:r>
              <a:rPr lang="en-US" noProof="0" dirty="0" smtClean="0"/>
              <a:t>Click icon to add picture</a:t>
            </a:r>
            <a:endParaRPr lang="en-GB" noProof="0" dirty="0"/>
          </a:p>
        </p:txBody>
      </p:sp>
      <p:sp>
        <p:nvSpPr>
          <p:cNvPr id="103"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5"/>
          </p:nvPr>
        </p:nvSpPr>
        <p:spPr>
          <a:xfrm>
            <a:off x="717773" y="4319588"/>
            <a:ext cx="1800000" cy="1800000"/>
          </a:xfrm>
          <a:prstGeom prst="roundRect">
            <a:avLst>
              <a:gd name="adj" fmla="val 5400"/>
            </a:avLst>
          </a:prstGeom>
        </p:spPr>
        <p:txBody>
          <a:bodyPr>
            <a:normAutofit/>
          </a:bodyPr>
          <a:lstStyle>
            <a:lvl1pPr>
              <a:defRPr sz="1200"/>
            </a:lvl1pPr>
          </a:lstStyle>
          <a:p>
            <a:pPr lvl="0"/>
            <a:r>
              <a:rPr lang="en-US" noProof="0" dirty="0" smtClean="0"/>
              <a:t>Click icon to add picture</a:t>
            </a:r>
            <a:endParaRPr lang="en-GB" noProof="0" dirty="0"/>
          </a:p>
        </p:txBody>
      </p:sp>
      <p:sp>
        <p:nvSpPr>
          <p:cNvPr id="105"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6"/>
          </p:nvPr>
        </p:nvSpPr>
        <p:spPr>
          <a:xfrm>
            <a:off x="2879724" y="2159588"/>
            <a:ext cx="1800000" cy="1800000"/>
          </a:xfrm>
          <a:prstGeom prst="roundRect">
            <a:avLst>
              <a:gd name="adj" fmla="val 5400"/>
            </a:avLst>
          </a:prstGeom>
        </p:spPr>
        <p:txBody>
          <a:bodyPr>
            <a:normAutofit/>
          </a:bodyPr>
          <a:lstStyle>
            <a:lvl1pPr>
              <a:defRPr sz="1200"/>
            </a:lvl1pPr>
          </a:lstStyle>
          <a:p>
            <a:pPr lvl="0"/>
            <a:r>
              <a:rPr lang="en-US" noProof="0" dirty="0" smtClean="0"/>
              <a:t>Click icon to add picture</a:t>
            </a:r>
            <a:endParaRPr lang="en-GB" noProof="0" dirty="0"/>
          </a:p>
        </p:txBody>
      </p:sp>
      <p:sp>
        <p:nvSpPr>
          <p:cNvPr id="106"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7"/>
          </p:nvPr>
        </p:nvSpPr>
        <p:spPr>
          <a:xfrm>
            <a:off x="2878135" y="4319588"/>
            <a:ext cx="1800000" cy="1800000"/>
          </a:xfrm>
          <a:prstGeom prst="roundRect">
            <a:avLst>
              <a:gd name="adj" fmla="val 5400"/>
            </a:avLst>
          </a:prstGeom>
        </p:spPr>
        <p:txBody>
          <a:bodyPr>
            <a:normAutofit/>
          </a:bodyPr>
          <a:lstStyle>
            <a:lvl1pPr>
              <a:defRPr sz="1200"/>
            </a:lvl1pPr>
          </a:lstStyle>
          <a:p>
            <a:pPr lvl="0"/>
            <a:r>
              <a:rPr lang="en-US" noProof="0" dirty="0" smtClean="0"/>
              <a:t>Click icon to add picture</a:t>
            </a:r>
            <a:endParaRPr lang="en-GB" noProof="0" dirty="0"/>
          </a:p>
        </p:txBody>
      </p:sp>
      <p:sp>
        <p:nvSpPr>
          <p:cNvPr id="110"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20"/>
          </p:nvPr>
        </p:nvSpPr>
        <p:spPr>
          <a:xfrm>
            <a:off x="5036738" y="2159588"/>
            <a:ext cx="1800000" cy="1800000"/>
          </a:xfrm>
          <a:prstGeom prst="roundRect">
            <a:avLst>
              <a:gd name="adj" fmla="val 5400"/>
            </a:avLst>
          </a:prstGeom>
        </p:spPr>
        <p:txBody>
          <a:bodyPr>
            <a:normAutofit/>
          </a:bodyPr>
          <a:lstStyle>
            <a:lvl1pPr>
              <a:defRPr sz="1200"/>
            </a:lvl1pPr>
          </a:lstStyle>
          <a:p>
            <a:pPr lvl="0"/>
            <a:r>
              <a:rPr lang="en-US" noProof="0" dirty="0" smtClean="0"/>
              <a:t>Click icon to add picture</a:t>
            </a:r>
            <a:endParaRPr lang="en-GB" noProof="0" dirty="0"/>
          </a:p>
        </p:txBody>
      </p:sp>
      <p:sp>
        <p:nvSpPr>
          <p:cNvPr id="111"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21"/>
          </p:nvPr>
        </p:nvSpPr>
        <p:spPr>
          <a:xfrm>
            <a:off x="5038723" y="4319588"/>
            <a:ext cx="1800000" cy="1800000"/>
          </a:xfrm>
          <a:prstGeom prst="roundRect">
            <a:avLst>
              <a:gd name="adj" fmla="val 5400"/>
            </a:avLst>
          </a:prstGeom>
        </p:spPr>
        <p:txBody>
          <a:bodyPr>
            <a:normAutofit/>
          </a:bodyPr>
          <a:lstStyle>
            <a:lvl1pPr>
              <a:defRPr sz="1200"/>
            </a:lvl1pPr>
          </a:lstStyle>
          <a:p>
            <a:pPr lvl="0"/>
            <a:r>
              <a:rPr lang="en-US" noProof="0" dirty="0" smtClean="0"/>
              <a:t>Click icon to add picture</a:t>
            </a:r>
            <a:endParaRPr lang="en-GB" noProof="0" dirty="0"/>
          </a:p>
        </p:txBody>
      </p:sp>
      <p:sp>
        <p:nvSpPr>
          <p:cNvPr id="102"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1963BD99-DB18-4F07-A04F-76C3D9DA6F3A}" type="datetime1">
              <a:rPr lang="en-US" smtClean="0"/>
              <a:t>8/30/2019</a:t>
            </a:fld>
            <a:endParaRPr lang="en-GB" dirty="0"/>
          </a:p>
        </p:txBody>
      </p:sp>
      <p:sp>
        <p:nvSpPr>
          <p:cNvPr id="104"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100"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Tree>
    <p:extLst>
      <p:ext uri="{BB962C8B-B14F-4D97-AF65-F5344CB8AC3E}">
        <p14:creationId xmlns:p14="http://schemas.microsoft.com/office/powerpoint/2010/main" val="3507272552"/>
      </p:ext>
    </p:extLst>
  </p:cSld>
  <p:clrMapOvr>
    <a:masterClrMapping/>
  </p:clrMapOvr>
  <p:timing>
    <p:tnLst>
      <p:par>
        <p:cTn id="1" dur="indefinite" restart="never" nodeType="tmRoot"/>
      </p:par>
    </p:tnLst>
  </p:timing>
</p:sldLayout>
</file>

<file path=ppt/slideLayouts/slideLayout94.xml><?xml version="1.0" encoding="utf-8"?>
<p:sldLayout xmlns:a="http://schemas.openxmlformats.org/drawingml/2006/main" xmlns:r="http://schemas.openxmlformats.org/officeDocument/2006/relationships" xmlns:p="http://schemas.openxmlformats.org/presentationml/2006/main" preserve="1" userDrawn="1">
  <p:cSld name="5_Text + image">
    <p:spTree>
      <p:nvGrpSpPr>
        <p:cNvPr id="1" name=""/>
        <p:cNvGrpSpPr/>
        <p:nvPr/>
      </p:nvGrpSpPr>
      <p:grpSpPr>
        <a:xfrm>
          <a:off x="0" y="0"/>
          <a:ext cx="0" cy="0"/>
          <a:chOff x="0" y="0"/>
          <a:chExt cx="0" cy="0"/>
        </a:xfrm>
      </p:grpSpPr>
      <p:sp>
        <p:nvSpPr>
          <p:cNvPr id="2" name="Title 1" descr="Ideally your title should fit on one line." title="Slide title"/>
          <p:cNvSpPr>
            <a:spLocks noGrp="1"/>
          </p:cNvSpPr>
          <p:nvPr>
            <p:ph type="title"/>
          </p:nvPr>
        </p:nvSpPr>
        <p:spPr/>
        <p:txBody>
          <a:bodyPr/>
          <a:lstStyle/>
          <a:p>
            <a:r>
              <a:rPr lang="en-US" smtClean="0"/>
              <a:t>Click to edit Master title style</a:t>
            </a:r>
            <a:endParaRPr lang="en-GB"/>
          </a:p>
        </p:txBody>
      </p:sp>
      <p:sp>
        <p:nvSpPr>
          <p:cNvPr id="9"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4"/>
          </p:nvPr>
        </p:nvSpPr>
        <p:spPr>
          <a:xfrm>
            <a:off x="720724" y="2160587"/>
            <a:ext cx="1080000" cy="1079501"/>
          </a:xfrm>
          <a:prstGeom prst="roundRect">
            <a:avLst>
              <a:gd name="adj" fmla="val 5400"/>
            </a:avLst>
          </a:prstGeom>
        </p:spPr>
        <p:txBody>
          <a:bodyPr>
            <a:normAutofit/>
          </a:bodyPr>
          <a:lstStyle>
            <a:lvl1pPr>
              <a:defRPr sz="1200"/>
            </a:lvl1pPr>
          </a:lstStyle>
          <a:p>
            <a:pPr lvl="0"/>
            <a:r>
              <a:rPr lang="en-US" noProof="0" dirty="0" smtClean="0"/>
              <a:t>Click icon to add picture</a:t>
            </a:r>
            <a:endParaRPr lang="en-GB" noProof="0" dirty="0"/>
          </a:p>
        </p:txBody>
      </p:sp>
      <p:sp>
        <p:nvSpPr>
          <p:cNvPr id="103"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5"/>
          </p:nvPr>
        </p:nvSpPr>
        <p:spPr>
          <a:xfrm>
            <a:off x="718635" y="3600449"/>
            <a:ext cx="1080000" cy="1079501"/>
          </a:xfrm>
          <a:prstGeom prst="roundRect">
            <a:avLst>
              <a:gd name="adj" fmla="val 5400"/>
            </a:avLst>
          </a:prstGeom>
        </p:spPr>
        <p:txBody>
          <a:bodyPr>
            <a:normAutofit/>
          </a:bodyPr>
          <a:lstStyle>
            <a:lvl1pPr>
              <a:defRPr sz="1200"/>
            </a:lvl1pPr>
          </a:lstStyle>
          <a:p>
            <a:pPr lvl="0"/>
            <a:r>
              <a:rPr lang="en-US" noProof="0" dirty="0" smtClean="0"/>
              <a:t>Click icon to add picture</a:t>
            </a:r>
            <a:endParaRPr lang="en-GB" noProof="0" dirty="0"/>
          </a:p>
        </p:txBody>
      </p:sp>
      <p:sp>
        <p:nvSpPr>
          <p:cNvPr id="105"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6"/>
          </p:nvPr>
        </p:nvSpPr>
        <p:spPr>
          <a:xfrm>
            <a:off x="2158498" y="2160588"/>
            <a:ext cx="1080000" cy="1079501"/>
          </a:xfrm>
          <a:prstGeom prst="roundRect">
            <a:avLst>
              <a:gd name="adj" fmla="val 5400"/>
            </a:avLst>
          </a:prstGeom>
        </p:spPr>
        <p:txBody>
          <a:bodyPr>
            <a:normAutofit/>
          </a:bodyPr>
          <a:lstStyle>
            <a:lvl1pPr>
              <a:defRPr sz="1200"/>
            </a:lvl1pPr>
          </a:lstStyle>
          <a:p>
            <a:pPr lvl="0"/>
            <a:r>
              <a:rPr lang="en-US" noProof="0" dirty="0" smtClean="0"/>
              <a:t>Click icon to add picture</a:t>
            </a:r>
            <a:endParaRPr lang="en-GB" noProof="0" dirty="0"/>
          </a:p>
        </p:txBody>
      </p:sp>
      <p:sp>
        <p:nvSpPr>
          <p:cNvPr id="106"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7"/>
          </p:nvPr>
        </p:nvSpPr>
        <p:spPr>
          <a:xfrm>
            <a:off x="2146857" y="3600450"/>
            <a:ext cx="1080000" cy="1079501"/>
          </a:xfrm>
          <a:prstGeom prst="roundRect">
            <a:avLst>
              <a:gd name="adj" fmla="val 5400"/>
            </a:avLst>
          </a:prstGeom>
        </p:spPr>
        <p:txBody>
          <a:bodyPr>
            <a:normAutofit/>
          </a:bodyPr>
          <a:lstStyle>
            <a:lvl1pPr>
              <a:defRPr sz="1200"/>
            </a:lvl1pPr>
          </a:lstStyle>
          <a:p>
            <a:pPr lvl="0"/>
            <a:r>
              <a:rPr lang="en-US" noProof="0" dirty="0" smtClean="0"/>
              <a:t>Click icon to add picture</a:t>
            </a:r>
            <a:endParaRPr lang="en-GB" noProof="0" dirty="0"/>
          </a:p>
        </p:txBody>
      </p:sp>
      <p:sp>
        <p:nvSpPr>
          <p:cNvPr id="107"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8"/>
          </p:nvPr>
        </p:nvSpPr>
        <p:spPr>
          <a:xfrm>
            <a:off x="718635" y="5040499"/>
            <a:ext cx="1080000" cy="1079501"/>
          </a:xfrm>
          <a:prstGeom prst="roundRect">
            <a:avLst>
              <a:gd name="adj" fmla="val 5400"/>
            </a:avLst>
          </a:prstGeom>
        </p:spPr>
        <p:txBody>
          <a:bodyPr>
            <a:normAutofit/>
          </a:bodyPr>
          <a:lstStyle>
            <a:lvl1pPr>
              <a:defRPr sz="1200"/>
            </a:lvl1pPr>
          </a:lstStyle>
          <a:p>
            <a:pPr lvl="0"/>
            <a:r>
              <a:rPr lang="en-US" noProof="0" dirty="0" smtClean="0"/>
              <a:t>Click icon to add picture</a:t>
            </a:r>
            <a:endParaRPr lang="en-GB" noProof="0" dirty="0"/>
          </a:p>
        </p:txBody>
      </p:sp>
      <p:sp>
        <p:nvSpPr>
          <p:cNvPr id="108"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9"/>
          </p:nvPr>
        </p:nvSpPr>
        <p:spPr>
          <a:xfrm>
            <a:off x="2146857" y="5040313"/>
            <a:ext cx="1080000" cy="1079501"/>
          </a:xfrm>
          <a:prstGeom prst="roundRect">
            <a:avLst>
              <a:gd name="adj" fmla="val 5400"/>
            </a:avLst>
          </a:prstGeom>
        </p:spPr>
        <p:txBody>
          <a:bodyPr>
            <a:normAutofit/>
          </a:bodyPr>
          <a:lstStyle>
            <a:lvl1pPr>
              <a:defRPr sz="1200"/>
            </a:lvl1pPr>
          </a:lstStyle>
          <a:p>
            <a:pPr lvl="0"/>
            <a:r>
              <a:rPr lang="en-US" noProof="0" dirty="0" smtClean="0"/>
              <a:t>Click icon to add picture</a:t>
            </a:r>
            <a:endParaRPr lang="en-GB" noProof="0" dirty="0"/>
          </a:p>
        </p:txBody>
      </p:sp>
      <p:sp>
        <p:nvSpPr>
          <p:cNvPr id="110"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20"/>
          </p:nvPr>
        </p:nvSpPr>
        <p:spPr>
          <a:xfrm>
            <a:off x="3600950" y="2160588"/>
            <a:ext cx="1080000" cy="1079501"/>
          </a:xfrm>
          <a:prstGeom prst="roundRect">
            <a:avLst>
              <a:gd name="adj" fmla="val 5400"/>
            </a:avLst>
          </a:prstGeom>
        </p:spPr>
        <p:txBody>
          <a:bodyPr>
            <a:normAutofit/>
          </a:bodyPr>
          <a:lstStyle>
            <a:lvl1pPr>
              <a:defRPr sz="1200"/>
            </a:lvl1pPr>
          </a:lstStyle>
          <a:p>
            <a:pPr lvl="0"/>
            <a:r>
              <a:rPr lang="en-US" noProof="0" dirty="0" smtClean="0"/>
              <a:t>Click icon to add picture</a:t>
            </a:r>
            <a:endParaRPr lang="en-GB" noProof="0" dirty="0"/>
          </a:p>
        </p:txBody>
      </p:sp>
      <p:sp>
        <p:nvSpPr>
          <p:cNvPr id="111"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21"/>
          </p:nvPr>
        </p:nvSpPr>
        <p:spPr>
          <a:xfrm>
            <a:off x="3598861" y="3600450"/>
            <a:ext cx="1080000" cy="1079501"/>
          </a:xfrm>
          <a:prstGeom prst="roundRect">
            <a:avLst>
              <a:gd name="adj" fmla="val 5400"/>
            </a:avLst>
          </a:prstGeom>
        </p:spPr>
        <p:txBody>
          <a:bodyPr>
            <a:normAutofit/>
          </a:bodyPr>
          <a:lstStyle>
            <a:lvl1pPr>
              <a:defRPr sz="1200"/>
            </a:lvl1pPr>
          </a:lstStyle>
          <a:p>
            <a:pPr lvl="0"/>
            <a:r>
              <a:rPr lang="en-US" noProof="0" dirty="0" smtClean="0"/>
              <a:t>Click icon to add picture</a:t>
            </a:r>
            <a:endParaRPr lang="en-GB" noProof="0" dirty="0"/>
          </a:p>
        </p:txBody>
      </p:sp>
      <p:sp>
        <p:nvSpPr>
          <p:cNvPr id="112"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22"/>
          </p:nvPr>
        </p:nvSpPr>
        <p:spPr>
          <a:xfrm>
            <a:off x="5038724" y="2160589"/>
            <a:ext cx="1080000" cy="1079501"/>
          </a:xfrm>
          <a:prstGeom prst="roundRect">
            <a:avLst>
              <a:gd name="adj" fmla="val 5400"/>
            </a:avLst>
          </a:prstGeom>
        </p:spPr>
        <p:txBody>
          <a:bodyPr>
            <a:normAutofit/>
          </a:bodyPr>
          <a:lstStyle>
            <a:lvl1pPr>
              <a:defRPr sz="1200"/>
            </a:lvl1pPr>
          </a:lstStyle>
          <a:p>
            <a:pPr lvl="0"/>
            <a:r>
              <a:rPr lang="en-US" noProof="0" dirty="0" smtClean="0"/>
              <a:t>Click icon to add picture</a:t>
            </a:r>
            <a:endParaRPr lang="en-GB" noProof="0" dirty="0"/>
          </a:p>
        </p:txBody>
      </p:sp>
      <p:sp>
        <p:nvSpPr>
          <p:cNvPr id="113"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23"/>
          </p:nvPr>
        </p:nvSpPr>
        <p:spPr>
          <a:xfrm>
            <a:off x="5027083" y="3600451"/>
            <a:ext cx="1080000" cy="1079501"/>
          </a:xfrm>
          <a:prstGeom prst="roundRect">
            <a:avLst>
              <a:gd name="adj" fmla="val 5400"/>
            </a:avLst>
          </a:prstGeom>
        </p:spPr>
        <p:txBody>
          <a:bodyPr>
            <a:normAutofit/>
          </a:bodyPr>
          <a:lstStyle>
            <a:lvl1pPr>
              <a:defRPr sz="1200"/>
            </a:lvl1pPr>
          </a:lstStyle>
          <a:p>
            <a:pPr lvl="0"/>
            <a:r>
              <a:rPr lang="en-US" noProof="0" dirty="0" smtClean="0"/>
              <a:t>Click icon to add picture</a:t>
            </a:r>
            <a:endParaRPr lang="en-GB" noProof="0" dirty="0"/>
          </a:p>
        </p:txBody>
      </p:sp>
      <p:sp>
        <p:nvSpPr>
          <p:cNvPr id="114"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24"/>
          </p:nvPr>
        </p:nvSpPr>
        <p:spPr>
          <a:xfrm>
            <a:off x="3598861" y="5040500"/>
            <a:ext cx="1080000" cy="1079501"/>
          </a:xfrm>
          <a:prstGeom prst="roundRect">
            <a:avLst>
              <a:gd name="adj" fmla="val 5400"/>
            </a:avLst>
          </a:prstGeom>
        </p:spPr>
        <p:txBody>
          <a:bodyPr>
            <a:normAutofit/>
          </a:bodyPr>
          <a:lstStyle>
            <a:lvl1pPr>
              <a:defRPr sz="1200"/>
            </a:lvl1pPr>
          </a:lstStyle>
          <a:p>
            <a:pPr lvl="0"/>
            <a:r>
              <a:rPr lang="en-US" noProof="0" dirty="0" smtClean="0"/>
              <a:t>Click icon to add picture</a:t>
            </a:r>
            <a:endParaRPr lang="en-GB" noProof="0" dirty="0"/>
          </a:p>
        </p:txBody>
      </p:sp>
      <p:sp>
        <p:nvSpPr>
          <p:cNvPr id="115"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25"/>
          </p:nvPr>
        </p:nvSpPr>
        <p:spPr>
          <a:xfrm>
            <a:off x="5027083" y="5040314"/>
            <a:ext cx="1080000" cy="1079501"/>
          </a:xfrm>
          <a:prstGeom prst="roundRect">
            <a:avLst>
              <a:gd name="adj" fmla="val 5400"/>
            </a:avLst>
          </a:prstGeom>
        </p:spPr>
        <p:txBody>
          <a:bodyPr>
            <a:normAutofit/>
          </a:bodyPr>
          <a:lstStyle>
            <a:lvl1pPr>
              <a:defRPr sz="1200"/>
            </a:lvl1pPr>
          </a:lstStyle>
          <a:p>
            <a:pPr lvl="0"/>
            <a:r>
              <a:rPr lang="en-US" noProof="0" dirty="0" smtClean="0"/>
              <a:t>Click icon to add picture</a:t>
            </a:r>
            <a:endParaRPr lang="en-GB" noProof="0" dirty="0"/>
          </a:p>
        </p:txBody>
      </p:sp>
      <p:sp>
        <p:nvSpPr>
          <p:cNvPr id="116"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26"/>
          </p:nvPr>
        </p:nvSpPr>
        <p:spPr>
          <a:xfrm>
            <a:off x="6482262" y="2160586"/>
            <a:ext cx="1080000" cy="1079501"/>
          </a:xfrm>
          <a:prstGeom prst="roundRect">
            <a:avLst>
              <a:gd name="adj" fmla="val 5400"/>
            </a:avLst>
          </a:prstGeom>
        </p:spPr>
        <p:txBody>
          <a:bodyPr>
            <a:normAutofit/>
          </a:bodyPr>
          <a:lstStyle>
            <a:lvl1pPr>
              <a:defRPr sz="1200"/>
            </a:lvl1pPr>
          </a:lstStyle>
          <a:p>
            <a:pPr lvl="0"/>
            <a:r>
              <a:rPr lang="en-US" noProof="0" dirty="0" smtClean="0"/>
              <a:t>Click icon to add picture</a:t>
            </a:r>
            <a:endParaRPr lang="en-GB" noProof="0" dirty="0"/>
          </a:p>
        </p:txBody>
      </p:sp>
      <p:sp>
        <p:nvSpPr>
          <p:cNvPr id="117"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27"/>
          </p:nvPr>
        </p:nvSpPr>
        <p:spPr>
          <a:xfrm>
            <a:off x="6480173" y="3600448"/>
            <a:ext cx="1080000" cy="1079501"/>
          </a:xfrm>
          <a:prstGeom prst="roundRect">
            <a:avLst>
              <a:gd name="adj" fmla="val 5400"/>
            </a:avLst>
          </a:prstGeom>
        </p:spPr>
        <p:txBody>
          <a:bodyPr>
            <a:normAutofit/>
          </a:bodyPr>
          <a:lstStyle>
            <a:lvl1pPr>
              <a:defRPr sz="1200"/>
            </a:lvl1pPr>
          </a:lstStyle>
          <a:p>
            <a:pPr lvl="0"/>
            <a:r>
              <a:rPr lang="en-US" noProof="0" dirty="0" smtClean="0"/>
              <a:t>Click icon to add picture</a:t>
            </a:r>
            <a:endParaRPr lang="en-GB" noProof="0" dirty="0"/>
          </a:p>
        </p:txBody>
      </p:sp>
      <p:sp>
        <p:nvSpPr>
          <p:cNvPr id="120"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30"/>
          </p:nvPr>
        </p:nvSpPr>
        <p:spPr>
          <a:xfrm>
            <a:off x="6480173" y="5040498"/>
            <a:ext cx="1080000" cy="1079501"/>
          </a:xfrm>
          <a:prstGeom prst="roundRect">
            <a:avLst>
              <a:gd name="adj" fmla="val 5400"/>
            </a:avLst>
          </a:prstGeom>
        </p:spPr>
        <p:txBody>
          <a:bodyPr>
            <a:normAutofit/>
          </a:bodyPr>
          <a:lstStyle>
            <a:lvl1pPr>
              <a:defRPr sz="1200"/>
            </a:lvl1pPr>
          </a:lstStyle>
          <a:p>
            <a:pPr lvl="0"/>
            <a:r>
              <a:rPr lang="en-US" noProof="0" dirty="0" smtClean="0"/>
              <a:t>Click icon to add picture</a:t>
            </a:r>
            <a:endParaRPr lang="en-GB" noProof="0" dirty="0"/>
          </a:p>
        </p:txBody>
      </p:sp>
      <p:sp>
        <p:nvSpPr>
          <p:cNvPr id="122"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60EA331E-464E-4B19-A409-11227E0076B1}" type="datetime1">
              <a:rPr lang="en-US" smtClean="0"/>
              <a:t>8/30/2019</a:t>
            </a:fld>
            <a:endParaRPr lang="en-GB" dirty="0"/>
          </a:p>
        </p:txBody>
      </p:sp>
      <p:sp>
        <p:nvSpPr>
          <p:cNvPr id="123"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100"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Tree>
    <p:extLst>
      <p:ext uri="{BB962C8B-B14F-4D97-AF65-F5344CB8AC3E}">
        <p14:creationId xmlns:p14="http://schemas.microsoft.com/office/powerpoint/2010/main" val="556401265"/>
      </p:ext>
    </p:extLst>
  </p:cSld>
  <p:clrMapOvr>
    <a:masterClrMapping/>
  </p:clrMapOvr>
  <p:timing>
    <p:tnLst>
      <p:par>
        <p:cTn id="1" dur="indefinite" restart="never" nodeType="tmRoot"/>
      </p:par>
    </p:tnLst>
  </p:timing>
</p:sldLayout>
</file>

<file path=ppt/slideLayouts/slideLayout95.xml><?xml version="1.0" encoding="utf-8"?>
<p:sldLayout xmlns:a="http://schemas.openxmlformats.org/drawingml/2006/main" xmlns:r="http://schemas.openxmlformats.org/officeDocument/2006/relationships" xmlns:p="http://schemas.openxmlformats.org/presentationml/2006/main" preserve="1" userDrawn="1">
  <p:cSld name="9_Text + image">
    <p:spTree>
      <p:nvGrpSpPr>
        <p:cNvPr id="1" name=""/>
        <p:cNvGrpSpPr/>
        <p:nvPr/>
      </p:nvGrpSpPr>
      <p:grpSpPr>
        <a:xfrm>
          <a:off x="0" y="0"/>
          <a:ext cx="0" cy="0"/>
          <a:chOff x="0" y="0"/>
          <a:chExt cx="0" cy="0"/>
        </a:xfrm>
      </p:grpSpPr>
      <p:sp>
        <p:nvSpPr>
          <p:cNvPr id="2" name="Title 1" descr="Ideally your title should fit on one line." title="Slide title"/>
          <p:cNvSpPr>
            <a:spLocks noGrp="1"/>
          </p:cNvSpPr>
          <p:nvPr>
            <p:ph type="title"/>
          </p:nvPr>
        </p:nvSpPr>
        <p:spPr/>
        <p:txBody>
          <a:bodyPr/>
          <a:lstStyle/>
          <a:p>
            <a:r>
              <a:rPr lang="en-US" smtClean="0"/>
              <a:t>Click to edit Master title style</a:t>
            </a:r>
            <a:endParaRPr lang="en-GB"/>
          </a:p>
        </p:txBody>
      </p:sp>
      <p:sp>
        <p:nvSpPr>
          <p:cNvPr id="9"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4"/>
          </p:nvPr>
        </p:nvSpPr>
        <p:spPr>
          <a:xfrm>
            <a:off x="720724" y="2160587"/>
            <a:ext cx="2517774" cy="1079501"/>
          </a:xfrm>
          <a:prstGeom prst="roundRect">
            <a:avLst>
              <a:gd name="adj" fmla="val 5400"/>
            </a:avLst>
          </a:prstGeom>
        </p:spPr>
        <p:txBody>
          <a:bodyPr>
            <a:normAutofit/>
          </a:bodyPr>
          <a:lstStyle>
            <a:lvl1pPr>
              <a:defRPr sz="1200"/>
            </a:lvl1pPr>
          </a:lstStyle>
          <a:p>
            <a:pPr lvl="0"/>
            <a:r>
              <a:rPr lang="en-US" noProof="0" dirty="0" smtClean="0"/>
              <a:t>Click icon to add picture</a:t>
            </a:r>
            <a:endParaRPr lang="en-GB" noProof="0" dirty="0"/>
          </a:p>
        </p:txBody>
      </p:sp>
      <p:sp>
        <p:nvSpPr>
          <p:cNvPr id="103"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5"/>
          </p:nvPr>
        </p:nvSpPr>
        <p:spPr>
          <a:xfrm>
            <a:off x="718634" y="3600449"/>
            <a:ext cx="2520531" cy="2519366"/>
          </a:xfrm>
          <a:prstGeom prst="roundRect">
            <a:avLst>
              <a:gd name="adj" fmla="val 5400"/>
            </a:avLst>
          </a:prstGeom>
        </p:spPr>
        <p:txBody>
          <a:bodyPr>
            <a:normAutofit/>
          </a:bodyPr>
          <a:lstStyle>
            <a:lvl1pPr>
              <a:defRPr sz="1200"/>
            </a:lvl1pPr>
          </a:lstStyle>
          <a:p>
            <a:pPr lvl="0"/>
            <a:r>
              <a:rPr lang="en-US" noProof="0" dirty="0" smtClean="0"/>
              <a:t>Click icon to add picture</a:t>
            </a:r>
            <a:endParaRPr lang="en-GB" noProof="0" dirty="0"/>
          </a:p>
        </p:txBody>
      </p:sp>
      <p:sp>
        <p:nvSpPr>
          <p:cNvPr id="110"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20"/>
          </p:nvPr>
        </p:nvSpPr>
        <p:spPr>
          <a:xfrm>
            <a:off x="3600949" y="2160588"/>
            <a:ext cx="2520527" cy="2519362"/>
          </a:xfrm>
          <a:prstGeom prst="roundRect">
            <a:avLst>
              <a:gd name="adj" fmla="val 5400"/>
            </a:avLst>
          </a:prstGeom>
        </p:spPr>
        <p:txBody>
          <a:bodyPr>
            <a:normAutofit/>
          </a:bodyPr>
          <a:lstStyle>
            <a:lvl1pPr>
              <a:defRPr sz="1200"/>
            </a:lvl1pPr>
          </a:lstStyle>
          <a:p>
            <a:pPr lvl="0"/>
            <a:r>
              <a:rPr lang="en-US" noProof="0" dirty="0" smtClean="0"/>
              <a:t>Click icon to add picture</a:t>
            </a:r>
            <a:endParaRPr lang="en-GB" noProof="0" dirty="0"/>
          </a:p>
        </p:txBody>
      </p:sp>
      <p:sp>
        <p:nvSpPr>
          <p:cNvPr id="114"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24"/>
          </p:nvPr>
        </p:nvSpPr>
        <p:spPr>
          <a:xfrm>
            <a:off x="3598860" y="5040500"/>
            <a:ext cx="2519363" cy="1079501"/>
          </a:xfrm>
          <a:prstGeom prst="roundRect">
            <a:avLst>
              <a:gd name="adj" fmla="val 5400"/>
            </a:avLst>
          </a:prstGeom>
        </p:spPr>
        <p:txBody>
          <a:bodyPr>
            <a:normAutofit/>
          </a:bodyPr>
          <a:lstStyle>
            <a:lvl1pPr>
              <a:defRPr sz="1200"/>
            </a:lvl1pPr>
          </a:lstStyle>
          <a:p>
            <a:pPr lvl="0"/>
            <a:r>
              <a:rPr lang="en-US" noProof="0" dirty="0" smtClean="0"/>
              <a:t>Click icon to add picture</a:t>
            </a:r>
            <a:endParaRPr lang="en-GB" noProof="0" dirty="0"/>
          </a:p>
        </p:txBody>
      </p:sp>
      <p:sp>
        <p:nvSpPr>
          <p:cNvPr id="116"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26"/>
          </p:nvPr>
        </p:nvSpPr>
        <p:spPr>
          <a:xfrm>
            <a:off x="6482262" y="2160586"/>
            <a:ext cx="2157306" cy="3959415"/>
          </a:xfrm>
          <a:prstGeom prst="roundRect">
            <a:avLst>
              <a:gd name="adj" fmla="val 5400"/>
            </a:avLst>
          </a:prstGeom>
        </p:spPr>
        <p:txBody>
          <a:bodyPr>
            <a:normAutofit/>
          </a:bodyPr>
          <a:lstStyle>
            <a:lvl1pPr>
              <a:defRPr sz="1200"/>
            </a:lvl1pPr>
          </a:lstStyle>
          <a:p>
            <a:pPr lvl="0"/>
            <a:r>
              <a:rPr lang="en-US" noProof="0" dirty="0" smtClean="0"/>
              <a:t>Click icon to add picture</a:t>
            </a:r>
            <a:endParaRPr lang="en-GB" noProof="0" dirty="0"/>
          </a:p>
        </p:txBody>
      </p:sp>
      <p:sp>
        <p:nvSpPr>
          <p:cNvPr id="122"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EB2D0A2E-6A67-444A-9AAB-12D881CBD265}" type="datetime1">
              <a:rPr lang="en-US" smtClean="0"/>
              <a:t>8/30/2019</a:t>
            </a:fld>
            <a:endParaRPr lang="en-GB" dirty="0"/>
          </a:p>
        </p:txBody>
      </p:sp>
      <p:sp>
        <p:nvSpPr>
          <p:cNvPr id="123"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100"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Tree>
    <p:extLst>
      <p:ext uri="{BB962C8B-B14F-4D97-AF65-F5344CB8AC3E}">
        <p14:creationId xmlns:p14="http://schemas.microsoft.com/office/powerpoint/2010/main" val="3222246278"/>
      </p:ext>
    </p:extLst>
  </p:cSld>
  <p:clrMapOvr>
    <a:masterClrMapping/>
  </p:clrMapOvr>
  <p:timing>
    <p:tnLst>
      <p:par>
        <p:cTn id="1" dur="indefinite" restart="never" nodeType="tmRoot"/>
      </p:par>
    </p:tnLst>
  </p:timing>
</p:sldLayout>
</file>

<file path=ppt/slideLayouts/slideLayout96.xml><?xml version="1.0" encoding="utf-8"?>
<p:sldLayout xmlns:a="http://schemas.openxmlformats.org/drawingml/2006/main" xmlns:r="http://schemas.openxmlformats.org/officeDocument/2006/relationships" xmlns:p="http://schemas.openxmlformats.org/presentationml/2006/main" preserve="1" userDrawn="1">
  <p:cSld name="1_Single column layout">
    <p:spTree>
      <p:nvGrpSpPr>
        <p:cNvPr id="1" name=""/>
        <p:cNvGrpSpPr/>
        <p:nvPr/>
      </p:nvGrpSpPr>
      <p:grpSpPr>
        <a:xfrm>
          <a:off x="0" y="0"/>
          <a:ext cx="0" cy="0"/>
          <a:chOff x="0" y="0"/>
          <a:chExt cx="0" cy="0"/>
        </a:xfrm>
      </p:grpSpPr>
      <p:sp>
        <p:nvSpPr>
          <p:cNvPr id="2" name="Title 1" descr="Ideally your title should fit on one line." title="Slide title"/>
          <p:cNvSpPr>
            <a:spLocks noGrp="1"/>
          </p:cNvSpPr>
          <p:nvPr>
            <p:ph type="title"/>
          </p:nvPr>
        </p:nvSpPr>
        <p:spPr/>
        <p:txBody>
          <a:bodyPr/>
          <a:lstStyle/>
          <a:p>
            <a:r>
              <a:rPr lang="en-GB" smtClean="0"/>
              <a:t>Click to edit Master title style</a:t>
            </a:r>
            <a:endParaRPr lang="en-GB" dirty="0"/>
          </a:p>
        </p:txBody>
      </p:sp>
      <p:sp>
        <p:nvSpPr>
          <p:cNvPr id="16" name="Text Placeholder 6" descr="First level - paragraph text&#10;Second level - bullet 1&#10;Third level - bullet 2&#10;&#10;No more than 100 words per slide" title="Main text copy"/>
          <p:cNvSpPr>
            <a:spLocks noGrp="1"/>
          </p:cNvSpPr>
          <p:nvPr>
            <p:ph type="body" sz="quarter" idx="13"/>
          </p:nvPr>
        </p:nvSpPr>
        <p:spPr>
          <a:xfrm>
            <a:off x="2517773" y="2160588"/>
            <a:ext cx="5761796" cy="3239412"/>
          </a:xfrm>
        </p:spPr>
        <p:txBody>
          <a:bodyPr/>
          <a:lstStyle>
            <a:lvl1pPr marL="0" marR="0" indent="0" algn="l" defTabSz="914400" rtl="0" eaLnBrk="0" fontAlgn="base" latinLnBrk="0" hangingPunct="0">
              <a:lnSpc>
                <a:spcPct val="100000"/>
              </a:lnSpc>
              <a:spcBef>
                <a:spcPts val="0"/>
              </a:spcBef>
              <a:spcAft>
                <a:spcPts val="600"/>
              </a:spcAft>
              <a:buClrTx/>
              <a:buSzTx/>
              <a:buFontTx/>
              <a:buNone/>
              <a:tabLst/>
              <a:defRPr sz="2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600"/>
              </a:spcAft>
              <a:buClrTx/>
              <a:buSzTx/>
              <a:buFont typeface="Arial" charset="0"/>
              <a:buChar char="•"/>
              <a:tabLst/>
              <a:defRPr>
                <a:solidFill>
                  <a:schemeClr val="tx1"/>
                </a:solidFill>
                <a:latin typeface="Franklin Gothic Book"/>
                <a:ea typeface="Franklin Gothic Book"/>
                <a:cs typeface="Franklin Gothic Book"/>
              </a:defRPr>
            </a:lvl2pPr>
            <a:lvl3pPr marL="360000" marR="0" indent="-180000" algn="l" defTabSz="914400" rtl="0" eaLnBrk="0" fontAlgn="base" latinLnBrk="0" hangingPunct="0">
              <a:lnSpc>
                <a:spcPct val="100000"/>
              </a:lnSpc>
              <a:spcBef>
                <a:spcPts val="0"/>
              </a:spcBef>
              <a:spcAft>
                <a:spcPts val="600"/>
              </a:spcAft>
              <a:buClrTx/>
              <a:buSzTx/>
              <a:buFont typeface="Arial"/>
              <a:buChar char="•"/>
              <a:tabLst/>
              <a:defRPr>
                <a:solidFill>
                  <a:schemeClr val="tx1"/>
                </a:solidFill>
                <a:latin typeface="Franklin Gothic Book"/>
                <a:ea typeface="Franklin Gothic Book"/>
                <a:cs typeface="Franklin Gothic Book"/>
              </a:defRPr>
            </a:lvl3pPr>
            <a:lvl4pPr marL="540000" marR="0" indent="-180000" algn="l" defTabSz="914400" rtl="0" eaLnBrk="0" fontAlgn="base" latinLnBrk="0" hangingPunct="0">
              <a:lnSpc>
                <a:spcPct val="100000"/>
              </a:lnSpc>
              <a:spcBef>
                <a:spcPts val="0"/>
              </a:spcBef>
              <a:spcAft>
                <a:spcPts val="600"/>
              </a:spcAft>
              <a:buClrTx/>
              <a:buSzTx/>
              <a:buFont typeface="Arial"/>
              <a:buChar char="•"/>
              <a:tabLst/>
              <a:defRPr>
                <a:latin typeface="Franklin Gothic Book"/>
                <a:ea typeface="Franklin Gothic Book"/>
                <a:cs typeface="Franklin Gothic Book"/>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ＭＳ Ｐゴシック" charset="0"/>
                <a:cs typeface="Arial" pitchFamily="34" charset="0"/>
              </a:rPr>
              <a:t>Click to edit Master text styles</a:t>
            </a:r>
          </a:p>
          <a:p>
            <a:pPr marL="179388" marR="0" lvl="1" indent="-179388" algn="l" defTabSz="914400" rtl="0" eaLnBrk="0" fontAlgn="base" latinLnBrk="0" hangingPunct="0">
              <a:lnSpc>
                <a:spcPct val="100000"/>
              </a:lnSpc>
              <a:spcBef>
                <a:spcPts val="0"/>
              </a:spcBef>
              <a:spcAft>
                <a:spcPts val="1200"/>
              </a:spcAft>
              <a:buClrTx/>
              <a:buSzTx/>
              <a:buFont typeface="Arial" charset="0"/>
              <a:buChar char="•"/>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Arial" charset="0"/>
                <a:cs typeface="Arial" pitchFamily="34" charset="0"/>
              </a:rPr>
              <a:t>Second level</a:t>
            </a:r>
          </a:p>
          <a:p>
            <a:pPr marL="360000" marR="0" lvl="2"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Arial" charset="0"/>
                <a:cs typeface="Arial" pitchFamily="34" charset="0"/>
              </a:rPr>
              <a:t>Third level</a:t>
            </a:r>
          </a:p>
          <a:p>
            <a:pPr marL="540000" marR="0" lvl="3"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Arial" charset="0"/>
                <a:cs typeface="Arial" pitchFamily="34" charset="0"/>
              </a:rPr>
              <a:t>Fourth level</a:t>
            </a:r>
          </a:p>
        </p:txBody>
      </p:sp>
      <p:sp>
        <p:nvSpPr>
          <p:cNvPr id="56"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CD939322-1EB2-44DF-A16D-1CFC99DB816E}" type="datetime1">
              <a:rPr lang="en-US" smtClean="0"/>
              <a:t>8/30/2019</a:t>
            </a:fld>
            <a:endParaRPr lang="en-GB" dirty="0"/>
          </a:p>
        </p:txBody>
      </p:sp>
      <p:sp>
        <p:nvSpPr>
          <p:cNvPr id="57"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59"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4"/>
          </p:nvPr>
        </p:nvSpPr>
        <p:spPr>
          <a:xfrm>
            <a:off x="719135" y="2160586"/>
            <a:ext cx="1439864" cy="3779411"/>
          </a:xfrm>
          <a:prstGeom prst="roundRect">
            <a:avLst>
              <a:gd name="adj" fmla="val 10455"/>
            </a:avLst>
          </a:prstGeom>
        </p:spPr>
        <p:txBody>
          <a:bodyPr>
            <a:normAutofit/>
          </a:bodyPr>
          <a:lstStyle>
            <a:lvl1pPr>
              <a:defRPr sz="1200"/>
            </a:lvl1pPr>
          </a:lstStyle>
          <a:p>
            <a:pPr lvl="0"/>
            <a:r>
              <a:rPr lang="en-US" noProof="0" dirty="0" smtClean="0"/>
              <a:t>Click icon to add picture</a:t>
            </a:r>
            <a:endParaRPr lang="en-GB" noProof="0" dirty="0"/>
          </a:p>
        </p:txBody>
      </p:sp>
      <p:sp>
        <p:nvSpPr>
          <p:cNvPr id="60" name="Text Placeholder 6" descr="First level - paragraph text&#10;Second level - bullet 1&#10;Third level - bullet 2&#10;&#10;No more than 100 words per slide" title="Main text copy"/>
          <p:cNvSpPr>
            <a:spLocks noGrp="1"/>
          </p:cNvSpPr>
          <p:nvPr>
            <p:ph type="body" sz="quarter" idx="15"/>
          </p:nvPr>
        </p:nvSpPr>
        <p:spPr>
          <a:xfrm>
            <a:off x="2517772" y="5399999"/>
            <a:ext cx="5761796" cy="530821"/>
          </a:xfrm>
        </p:spPr>
        <p:txBody>
          <a:bodyPr anchor="b">
            <a:normAutofit/>
          </a:bodyPr>
          <a:lstStyle>
            <a:lvl1pPr marL="0" marR="0" indent="0" algn="l" defTabSz="914400" rtl="0" eaLnBrk="0" fontAlgn="base" latinLnBrk="0" hangingPunct="0">
              <a:lnSpc>
                <a:spcPct val="100000"/>
              </a:lnSpc>
              <a:spcBef>
                <a:spcPts val="0"/>
              </a:spcBef>
              <a:spcAft>
                <a:spcPts val="1200"/>
              </a:spcAft>
              <a:buClrTx/>
              <a:buSzTx/>
              <a:buFontTx/>
              <a:buNone/>
              <a:tabLst/>
              <a:defRPr sz="1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solidFill>
                  <a:schemeClr val="tx1"/>
                </a:solidFill>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solidFill>
                  <a:schemeClr val="tx1"/>
                </a:solidFill>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ＭＳ Ｐゴシック" charset="0"/>
                <a:cs typeface="Arial" pitchFamily="34" charset="0"/>
              </a:rPr>
              <a:t>Click to edit Master text styles</a:t>
            </a:r>
          </a:p>
        </p:txBody>
      </p:sp>
      <p:sp>
        <p:nvSpPr>
          <p:cNvPr id="61"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Tree>
    <p:extLst>
      <p:ext uri="{BB962C8B-B14F-4D97-AF65-F5344CB8AC3E}">
        <p14:creationId xmlns:p14="http://schemas.microsoft.com/office/powerpoint/2010/main" val="3085322196"/>
      </p:ext>
    </p:extLst>
  </p:cSld>
  <p:clrMapOvr>
    <a:masterClrMapping/>
  </p:clrMapOvr>
  <p:timing>
    <p:tnLst>
      <p:par>
        <p:cTn id="1" dur="indefinite" restart="never" nodeType="tmRoot"/>
      </p:par>
    </p:tnLst>
  </p:timing>
</p:sldLayout>
</file>

<file path=ppt/slideLayouts/slideLayout97.xml><?xml version="1.0" encoding="utf-8"?>
<p:sldLayout xmlns:a="http://schemas.openxmlformats.org/drawingml/2006/main" xmlns:r="http://schemas.openxmlformats.org/officeDocument/2006/relationships" xmlns:p="http://schemas.openxmlformats.org/presentationml/2006/main" preserve="1" userDrawn="1">
  <p:cSld name="2_Single column layout">
    <p:spTree>
      <p:nvGrpSpPr>
        <p:cNvPr id="1" name=""/>
        <p:cNvGrpSpPr/>
        <p:nvPr/>
      </p:nvGrpSpPr>
      <p:grpSpPr>
        <a:xfrm>
          <a:off x="0" y="0"/>
          <a:ext cx="0" cy="0"/>
          <a:chOff x="0" y="0"/>
          <a:chExt cx="0" cy="0"/>
        </a:xfrm>
      </p:grpSpPr>
      <p:sp>
        <p:nvSpPr>
          <p:cNvPr id="2" name="Title 1" descr="Ideally your title should fit on one line." title="Slide title"/>
          <p:cNvSpPr>
            <a:spLocks noGrp="1"/>
          </p:cNvSpPr>
          <p:nvPr>
            <p:ph type="title"/>
          </p:nvPr>
        </p:nvSpPr>
        <p:spPr/>
        <p:txBody>
          <a:bodyPr/>
          <a:lstStyle/>
          <a:p>
            <a:r>
              <a:rPr lang="en-GB" smtClean="0"/>
              <a:t>Click to edit Master title style</a:t>
            </a:r>
            <a:endParaRPr lang="en-GB" dirty="0"/>
          </a:p>
        </p:txBody>
      </p:sp>
      <p:sp>
        <p:nvSpPr>
          <p:cNvPr id="16" name="Text Placeholder 6" descr="First level - paragraph text&#10;Second level - bullet 1&#10;Third level - bullet 2&#10;&#10;No more than 100 words per slide" title="Main text copy"/>
          <p:cNvSpPr>
            <a:spLocks noGrp="1"/>
          </p:cNvSpPr>
          <p:nvPr>
            <p:ph type="body" sz="quarter" idx="13"/>
          </p:nvPr>
        </p:nvSpPr>
        <p:spPr>
          <a:xfrm>
            <a:off x="719135" y="2160588"/>
            <a:ext cx="6119814" cy="3239412"/>
          </a:xfrm>
        </p:spPr>
        <p:txBody>
          <a:bodyPr/>
          <a:lstStyle>
            <a:lvl1pPr marL="0" marR="0" indent="0" algn="l" defTabSz="914400" rtl="0" eaLnBrk="0" fontAlgn="base" latinLnBrk="0" hangingPunct="0">
              <a:lnSpc>
                <a:spcPct val="100000"/>
              </a:lnSpc>
              <a:spcBef>
                <a:spcPts val="0"/>
              </a:spcBef>
              <a:spcAft>
                <a:spcPts val="1200"/>
              </a:spcAft>
              <a:buClrTx/>
              <a:buSzTx/>
              <a:buFontTx/>
              <a:buNone/>
              <a:tabLst/>
              <a:defRPr sz="2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solidFill>
                  <a:schemeClr val="tx1"/>
                </a:solidFill>
                <a:latin typeface="Franklin Gothic Book"/>
                <a:ea typeface="Franklin Gothic Book"/>
                <a:cs typeface="Franklin Gothic Book"/>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solidFill>
                  <a:schemeClr val="tx1"/>
                </a:solidFill>
                <a:latin typeface="Franklin Gothic Book"/>
                <a:ea typeface="Franklin Gothic Book"/>
                <a:cs typeface="Franklin Gothic Book"/>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atin typeface="Franklin Gothic Book"/>
                <a:ea typeface="Franklin Gothic Book"/>
                <a:cs typeface="Franklin Gothic Book"/>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ＭＳ Ｐゴシック" charset="0"/>
                <a:cs typeface="Arial" pitchFamily="34" charset="0"/>
              </a:rPr>
              <a:t>Click to edit Master text styles</a:t>
            </a:r>
          </a:p>
          <a:p>
            <a:pPr marL="179388" marR="0" lvl="1" indent="-179388" algn="l" defTabSz="914400" rtl="0" eaLnBrk="0" fontAlgn="base" latinLnBrk="0" hangingPunct="0">
              <a:lnSpc>
                <a:spcPct val="100000"/>
              </a:lnSpc>
              <a:spcBef>
                <a:spcPts val="0"/>
              </a:spcBef>
              <a:spcAft>
                <a:spcPts val="1200"/>
              </a:spcAft>
              <a:buClrTx/>
              <a:buSzTx/>
              <a:buFont typeface="Arial" charset="0"/>
              <a:buChar char="•"/>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Arial" charset="0"/>
                <a:cs typeface="Arial" pitchFamily="34" charset="0"/>
              </a:rPr>
              <a:t>Second level</a:t>
            </a:r>
          </a:p>
          <a:p>
            <a:pPr marL="360000" marR="0" lvl="2"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Arial" charset="0"/>
                <a:cs typeface="Arial" pitchFamily="34" charset="0"/>
              </a:rPr>
              <a:t>Third level</a:t>
            </a:r>
          </a:p>
          <a:p>
            <a:pPr marL="540000" marR="0" lvl="3"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Arial" charset="0"/>
                <a:cs typeface="Arial" pitchFamily="34" charset="0"/>
              </a:rPr>
              <a:t>Fourth level</a:t>
            </a:r>
          </a:p>
        </p:txBody>
      </p:sp>
      <p:sp>
        <p:nvSpPr>
          <p:cNvPr id="56"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B863D1B2-DCEC-4454-94F4-31C0513B56EE}" type="datetime1">
              <a:rPr lang="en-US" smtClean="0"/>
              <a:t>8/30/2019</a:t>
            </a:fld>
            <a:endParaRPr lang="en-GB" dirty="0"/>
          </a:p>
        </p:txBody>
      </p:sp>
      <p:sp>
        <p:nvSpPr>
          <p:cNvPr id="57"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59"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4"/>
          </p:nvPr>
        </p:nvSpPr>
        <p:spPr>
          <a:xfrm>
            <a:off x="7200104" y="2160588"/>
            <a:ext cx="1439864" cy="3779411"/>
          </a:xfrm>
          <a:prstGeom prst="roundRect">
            <a:avLst>
              <a:gd name="adj" fmla="val 10455"/>
            </a:avLst>
          </a:prstGeom>
        </p:spPr>
        <p:txBody>
          <a:bodyPr>
            <a:normAutofit/>
          </a:bodyPr>
          <a:lstStyle>
            <a:lvl1pPr>
              <a:defRPr sz="1200"/>
            </a:lvl1pPr>
          </a:lstStyle>
          <a:p>
            <a:pPr lvl="0"/>
            <a:r>
              <a:rPr lang="en-US" noProof="0" dirty="0" smtClean="0"/>
              <a:t>Click icon to add picture</a:t>
            </a:r>
            <a:endParaRPr lang="en-GB" noProof="0" dirty="0"/>
          </a:p>
        </p:txBody>
      </p:sp>
      <p:sp>
        <p:nvSpPr>
          <p:cNvPr id="60" name="Text Placeholder 6" descr="First level - paragraph text&#10;Second level - bullet 1&#10;Third level - bullet 2&#10;&#10;No more than 100 words per slide" title="Main text copy"/>
          <p:cNvSpPr>
            <a:spLocks noGrp="1"/>
          </p:cNvSpPr>
          <p:nvPr>
            <p:ph type="body" sz="quarter" idx="15"/>
          </p:nvPr>
        </p:nvSpPr>
        <p:spPr>
          <a:xfrm>
            <a:off x="720724" y="5409178"/>
            <a:ext cx="6118223" cy="530821"/>
          </a:xfrm>
        </p:spPr>
        <p:txBody>
          <a:bodyPr anchor="b">
            <a:normAutofit/>
          </a:bodyPr>
          <a:lstStyle>
            <a:lvl1pPr marL="0" marR="0" indent="0" algn="l" defTabSz="914400" rtl="0" eaLnBrk="0" fontAlgn="base" latinLnBrk="0" hangingPunct="0">
              <a:lnSpc>
                <a:spcPct val="100000"/>
              </a:lnSpc>
              <a:spcBef>
                <a:spcPts val="0"/>
              </a:spcBef>
              <a:spcAft>
                <a:spcPts val="1200"/>
              </a:spcAft>
              <a:buClrTx/>
              <a:buSzTx/>
              <a:buFontTx/>
              <a:buNone/>
              <a:tabLst/>
              <a:defRPr sz="1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solidFill>
                  <a:schemeClr val="tx1"/>
                </a:solidFill>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solidFill>
                  <a:schemeClr val="tx1"/>
                </a:solidFill>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ＭＳ Ｐゴシック" charset="0"/>
                <a:cs typeface="Arial" pitchFamily="34" charset="0"/>
              </a:rPr>
              <a:t>Click to edit Master text styles</a:t>
            </a:r>
          </a:p>
        </p:txBody>
      </p:sp>
      <p:sp>
        <p:nvSpPr>
          <p:cNvPr id="61"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Tree>
    <p:extLst>
      <p:ext uri="{BB962C8B-B14F-4D97-AF65-F5344CB8AC3E}">
        <p14:creationId xmlns:p14="http://schemas.microsoft.com/office/powerpoint/2010/main" val="483419220"/>
      </p:ext>
    </p:extLst>
  </p:cSld>
  <p:clrMapOvr>
    <a:masterClrMapping/>
  </p:clrMapOvr>
  <p:timing>
    <p:tnLst>
      <p:par>
        <p:cTn id="1" dur="indefinite" restart="never" nodeType="tmRoot"/>
      </p:par>
    </p:tnLst>
  </p:timing>
</p:sldLayout>
</file>

<file path=ppt/slideLayouts/slideLayout98.xml><?xml version="1.0" encoding="utf-8"?>
<p:sldLayout xmlns:a="http://schemas.openxmlformats.org/drawingml/2006/main" xmlns:r="http://schemas.openxmlformats.org/officeDocument/2006/relationships" xmlns:p="http://schemas.openxmlformats.org/presentationml/2006/main" preserve="1" userDrawn="1">
  <p:cSld name="2_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719134" y="0"/>
            <a:ext cx="6291266" cy="1079499"/>
          </a:xfrm>
        </p:spPr>
        <p:txBody>
          <a:bodyPr/>
          <a:lstStyle/>
          <a:p>
            <a:r>
              <a:rPr lang="en-GB" dirty="0" smtClean="0"/>
              <a:t>Click to edit Master title style</a:t>
            </a:r>
            <a:endParaRPr lang="en-US" dirty="0"/>
          </a:p>
        </p:txBody>
      </p:sp>
      <p:sp>
        <p:nvSpPr>
          <p:cNvPr id="4" name="Text Placeholder 3"/>
          <p:cNvSpPr>
            <a:spLocks noGrp="1"/>
          </p:cNvSpPr>
          <p:nvPr>
            <p:ph type="body" sz="half" idx="2"/>
          </p:nvPr>
        </p:nvSpPr>
        <p:spPr>
          <a:xfrm>
            <a:off x="5038724" y="2160588"/>
            <a:ext cx="3600844" cy="3959412"/>
          </a:xfrm>
          <a:prstGeom prst="rect">
            <a:avLst/>
          </a:prstGeom>
        </p:spPr>
        <p:txBody>
          <a:bodyPr>
            <a:normAutofit/>
          </a:bodyPr>
          <a:lstStyle>
            <a:lvl1pPr marL="0" marR="0" indent="0" algn="l" defTabSz="914400" rtl="0" eaLnBrk="0" fontAlgn="base" latinLnBrk="0" hangingPunct="0">
              <a:lnSpc>
                <a:spcPct val="100000"/>
              </a:lnSpc>
              <a:spcBef>
                <a:spcPts val="0"/>
              </a:spcBef>
              <a:spcAft>
                <a:spcPts val="600"/>
              </a:spcAft>
              <a:buClrTx/>
              <a:buSzTx/>
              <a:buFontTx/>
              <a:buNone/>
              <a:tabLst/>
              <a:defRPr>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600"/>
              </a:spcAft>
              <a:buClrTx/>
              <a:buSzTx/>
              <a:buFont typeface="Arial" charset="0"/>
              <a:buChar char="•"/>
              <a:tabLst/>
              <a:defRPr>
                <a:latin typeface="Franklin Gothic Book"/>
                <a:ea typeface="Franklin Gothic Book"/>
                <a:cs typeface="Franklin Gothic Book"/>
              </a:defRPr>
            </a:lvl2pPr>
            <a:lvl3pPr marL="360000" marR="0" indent="-180000" algn="l" defTabSz="914400" rtl="0" eaLnBrk="0" fontAlgn="base" latinLnBrk="0" hangingPunct="0">
              <a:lnSpc>
                <a:spcPct val="100000"/>
              </a:lnSpc>
              <a:spcBef>
                <a:spcPts val="0"/>
              </a:spcBef>
              <a:spcAft>
                <a:spcPts val="600"/>
              </a:spcAft>
              <a:buClrTx/>
              <a:buSzTx/>
              <a:buFont typeface="Arial"/>
              <a:buChar char="•"/>
              <a:tabLst/>
              <a:defRPr>
                <a:latin typeface="Franklin Gothic Book"/>
                <a:ea typeface="Franklin Gothic Book"/>
                <a:cs typeface="Franklin Gothic Book"/>
              </a:defRPr>
            </a:lvl3pPr>
            <a:lvl4pPr marL="540000" marR="0" indent="-180000" algn="l" defTabSz="914400" rtl="0" eaLnBrk="0" fontAlgn="base" latinLnBrk="0" hangingPunct="0">
              <a:lnSpc>
                <a:spcPct val="100000"/>
              </a:lnSpc>
              <a:spcBef>
                <a:spcPts val="0"/>
              </a:spcBef>
              <a:spcAft>
                <a:spcPts val="600"/>
              </a:spcAft>
              <a:buClrTx/>
              <a:buSzTx/>
              <a:buFont typeface="Arial"/>
              <a:buChar char="•"/>
              <a:tabLst/>
              <a:defRPr>
                <a:latin typeface="Franklin Gothic Book"/>
                <a:ea typeface="Franklin Gothic Book"/>
                <a:cs typeface="Franklin Gothic Book"/>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ＭＳ Ｐゴシック" charset="0"/>
                <a:cs typeface="Arial" pitchFamily="34" charset="0"/>
              </a:rPr>
              <a:t>Click to edit Master text styles</a:t>
            </a:r>
          </a:p>
          <a:p>
            <a:pPr marL="179388" marR="0" lvl="1" indent="-179388" algn="l" defTabSz="914400" rtl="0" eaLnBrk="0" fontAlgn="base" latinLnBrk="0" hangingPunct="0">
              <a:lnSpc>
                <a:spcPct val="100000"/>
              </a:lnSpc>
              <a:spcBef>
                <a:spcPts val="0"/>
              </a:spcBef>
              <a:spcAft>
                <a:spcPts val="1200"/>
              </a:spcAft>
              <a:buClrTx/>
              <a:buSzTx/>
              <a:buFont typeface="Arial" charset="0"/>
              <a:buChar char="•"/>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Arial" charset="0"/>
                <a:cs typeface="Arial" pitchFamily="34" charset="0"/>
              </a:rPr>
              <a:t>Second level</a:t>
            </a:r>
          </a:p>
          <a:p>
            <a:pPr marL="360000" marR="0" lvl="2"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Arial" charset="0"/>
                <a:cs typeface="Arial" pitchFamily="34" charset="0"/>
              </a:rPr>
              <a:t>Third level</a:t>
            </a:r>
          </a:p>
          <a:p>
            <a:pPr marL="540000" marR="0" lvl="3"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Arial" charset="0"/>
                <a:cs typeface="Arial" pitchFamily="34" charset="0"/>
              </a:rPr>
              <a:t>Fourth level</a:t>
            </a:r>
          </a:p>
        </p:txBody>
      </p:sp>
      <p:sp>
        <p:nvSpPr>
          <p:cNvPr id="54" name="Date Placeholder 3"/>
          <p:cNvSpPr>
            <a:spLocks noGrp="1"/>
          </p:cNvSpPr>
          <p:nvPr>
            <p:ph type="dt" sz="half" idx="10"/>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9FD04499-D688-41E9-B5FB-47CA4192FD1B}" type="datetime1">
              <a:rPr lang="en-US" smtClean="0"/>
              <a:t>8/30/2019</a:t>
            </a:fld>
            <a:endParaRPr lang="en-GB" dirty="0"/>
          </a:p>
        </p:txBody>
      </p:sp>
      <p:sp>
        <p:nvSpPr>
          <p:cNvPr id="55"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58"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7"/>
          </p:nvPr>
        </p:nvSpPr>
        <p:spPr>
          <a:xfrm>
            <a:off x="719136" y="2160588"/>
            <a:ext cx="3959225" cy="3240274"/>
          </a:xfrm>
          <a:prstGeom prst="roundRect">
            <a:avLst>
              <a:gd name="adj" fmla="val 3484"/>
            </a:avLst>
          </a:prstGeom>
        </p:spPr>
        <p:txBody>
          <a:bodyPr/>
          <a:lstStyle/>
          <a:p>
            <a:pPr lvl="0"/>
            <a:r>
              <a:rPr lang="en-US" noProof="0" dirty="0" smtClean="0"/>
              <a:t>Click icon to add picture</a:t>
            </a:r>
            <a:endParaRPr lang="en-GB" noProof="0" dirty="0"/>
          </a:p>
        </p:txBody>
      </p:sp>
      <p:sp>
        <p:nvSpPr>
          <p:cNvPr id="62" name="Text Placeholder 6"/>
          <p:cNvSpPr>
            <a:spLocks noGrp="1"/>
          </p:cNvSpPr>
          <p:nvPr>
            <p:ph type="body" sz="quarter" idx="13"/>
          </p:nvPr>
        </p:nvSpPr>
        <p:spPr>
          <a:xfrm>
            <a:off x="719136" y="5760000"/>
            <a:ext cx="3959224" cy="360363"/>
          </a:xfrm>
          <a:prstGeom prst="rect">
            <a:avLst/>
          </a:prstGeom>
        </p:spPr>
        <p:txBody>
          <a:bodyPr>
            <a:normAutofit/>
          </a:bodyPr>
          <a:lstStyle>
            <a:lvl1pPr marL="0" marR="0" indent="0" algn="l" defTabSz="914400" rtl="0" eaLnBrk="0" fontAlgn="base" latinLnBrk="0" hangingPunct="0">
              <a:lnSpc>
                <a:spcPct val="100000"/>
              </a:lnSpc>
              <a:spcBef>
                <a:spcPts val="0"/>
              </a:spcBef>
              <a:spcAft>
                <a:spcPts val="1200"/>
              </a:spcAft>
              <a:buClrTx/>
              <a:buSzTx/>
              <a:buFontTx/>
              <a:buNone/>
              <a:tabLst/>
              <a:defRPr sz="2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solidFill>
                  <a:schemeClr val="tx1"/>
                </a:solidFill>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solidFill>
                  <a:schemeClr val="tx1"/>
                </a:solidFill>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ＭＳ Ｐゴシック" charset="0"/>
                <a:cs typeface="Arial" pitchFamily="34" charset="0"/>
              </a:rPr>
              <a:t>Click to edit Master text styles</a:t>
            </a:r>
          </a:p>
        </p:txBody>
      </p:sp>
      <p:sp>
        <p:nvSpPr>
          <p:cNvPr id="57"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Tree>
    <p:extLst>
      <p:ext uri="{BB962C8B-B14F-4D97-AF65-F5344CB8AC3E}">
        <p14:creationId xmlns:p14="http://schemas.microsoft.com/office/powerpoint/2010/main" val="593012369"/>
      </p:ext>
    </p:extLst>
  </p:cSld>
  <p:clrMapOvr>
    <a:masterClrMapping/>
  </p:clrMapOvr>
  <p:timing>
    <p:tnLst>
      <p:par>
        <p:cTn id="1" dur="indefinite" restart="never" nodeType="tmRoot"/>
      </p:par>
    </p:tnLst>
  </p:timing>
</p:sldLayout>
</file>

<file path=ppt/slideLayouts/slideLayout99.xml><?xml version="1.0" encoding="utf-8"?>
<p:sldLayout xmlns:a="http://schemas.openxmlformats.org/drawingml/2006/main" xmlns:r="http://schemas.openxmlformats.org/officeDocument/2006/relationships" xmlns:p="http://schemas.openxmlformats.org/presentationml/2006/main" preserve="1" userDrawn="1">
  <p:cSld name="3_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719134" y="0"/>
            <a:ext cx="6291266" cy="1079499"/>
          </a:xfrm>
        </p:spPr>
        <p:txBody>
          <a:bodyPr/>
          <a:lstStyle/>
          <a:p>
            <a:r>
              <a:rPr lang="en-GB" dirty="0" smtClean="0"/>
              <a:t>Click to edit Master title style</a:t>
            </a:r>
            <a:endParaRPr lang="en-US" dirty="0"/>
          </a:p>
        </p:txBody>
      </p:sp>
      <p:sp>
        <p:nvSpPr>
          <p:cNvPr id="4" name="Text Placeholder 3"/>
          <p:cNvSpPr>
            <a:spLocks noGrp="1"/>
          </p:cNvSpPr>
          <p:nvPr>
            <p:ph type="body" sz="half" idx="2"/>
          </p:nvPr>
        </p:nvSpPr>
        <p:spPr>
          <a:xfrm>
            <a:off x="5038724" y="2160588"/>
            <a:ext cx="3600844" cy="3959775"/>
          </a:xfrm>
          <a:prstGeom prst="rect">
            <a:avLst/>
          </a:prstGeom>
        </p:spPr>
        <p:txBody>
          <a:bodyPr>
            <a:normAutofit/>
          </a:bodyPr>
          <a:lstStyle>
            <a:lvl1pPr marL="0" marR="0" indent="0" algn="l" defTabSz="914400" rtl="0" eaLnBrk="0" fontAlgn="base" latinLnBrk="0" hangingPunct="0">
              <a:lnSpc>
                <a:spcPct val="100000"/>
              </a:lnSpc>
              <a:spcBef>
                <a:spcPts val="0"/>
              </a:spcBef>
              <a:spcAft>
                <a:spcPts val="1200"/>
              </a:spcAft>
              <a:buClrTx/>
              <a:buSzTx/>
              <a:buFontTx/>
              <a:buNone/>
              <a:tabLst/>
              <a:defRPr>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latin typeface="Franklin Gothic Book"/>
                <a:ea typeface="Franklin Gothic Book"/>
                <a:cs typeface="Franklin Gothic Book"/>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latin typeface="Franklin Gothic Book"/>
                <a:ea typeface="Franklin Gothic Book"/>
                <a:cs typeface="Franklin Gothic Book"/>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atin typeface="Franklin Gothic Book"/>
                <a:ea typeface="Franklin Gothic Book"/>
                <a:cs typeface="Franklin Gothic Book"/>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ＭＳ Ｐゴシック" charset="0"/>
                <a:cs typeface="Arial" pitchFamily="34" charset="0"/>
              </a:rPr>
              <a:t>Click to edit Master text styles</a:t>
            </a:r>
          </a:p>
          <a:p>
            <a:pPr marL="179388" marR="0" lvl="1" indent="-179388" algn="l" defTabSz="914400" rtl="0" eaLnBrk="0" fontAlgn="base" latinLnBrk="0" hangingPunct="0">
              <a:lnSpc>
                <a:spcPct val="100000"/>
              </a:lnSpc>
              <a:spcBef>
                <a:spcPts val="0"/>
              </a:spcBef>
              <a:spcAft>
                <a:spcPts val="1200"/>
              </a:spcAft>
              <a:buClrTx/>
              <a:buSzTx/>
              <a:buFont typeface="Arial" charset="0"/>
              <a:buChar char="•"/>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Arial" charset="0"/>
                <a:cs typeface="Arial" pitchFamily="34" charset="0"/>
              </a:rPr>
              <a:t>Second level</a:t>
            </a:r>
          </a:p>
          <a:p>
            <a:pPr marL="360000" marR="0" lvl="2"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Arial" charset="0"/>
                <a:cs typeface="Arial" pitchFamily="34" charset="0"/>
              </a:rPr>
              <a:t>Third level</a:t>
            </a:r>
          </a:p>
          <a:p>
            <a:pPr marL="540000" marR="0" lvl="3"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Arial" charset="0"/>
                <a:cs typeface="Arial" pitchFamily="34" charset="0"/>
              </a:rPr>
              <a:t>Fourth level</a:t>
            </a:r>
          </a:p>
        </p:txBody>
      </p:sp>
      <p:sp>
        <p:nvSpPr>
          <p:cNvPr id="54" name="Date Placeholder 3"/>
          <p:cNvSpPr>
            <a:spLocks noGrp="1"/>
          </p:cNvSpPr>
          <p:nvPr>
            <p:ph type="dt" sz="half" idx="10"/>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A8A4B1C9-9F86-40C5-AE12-7CE3D29CDFC3}" type="datetime1">
              <a:rPr lang="en-US" smtClean="0"/>
              <a:t>8/30/2019</a:t>
            </a:fld>
            <a:endParaRPr lang="en-GB" dirty="0"/>
          </a:p>
        </p:txBody>
      </p:sp>
      <p:sp>
        <p:nvSpPr>
          <p:cNvPr id="55"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58"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7"/>
          </p:nvPr>
        </p:nvSpPr>
        <p:spPr>
          <a:xfrm>
            <a:off x="719927" y="2160588"/>
            <a:ext cx="3958434" cy="1439862"/>
          </a:xfrm>
          <a:prstGeom prst="roundRect">
            <a:avLst>
              <a:gd name="adj" fmla="val 5286"/>
            </a:avLst>
          </a:prstGeom>
        </p:spPr>
        <p:txBody>
          <a:bodyPr/>
          <a:lstStyle/>
          <a:p>
            <a:pPr lvl="0"/>
            <a:r>
              <a:rPr lang="en-US" noProof="0" dirty="0" smtClean="0"/>
              <a:t>Click icon to add picture</a:t>
            </a:r>
            <a:endParaRPr lang="en-GB" noProof="0" dirty="0"/>
          </a:p>
        </p:txBody>
      </p:sp>
      <p:sp>
        <p:nvSpPr>
          <p:cNvPr id="59"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8"/>
          </p:nvPr>
        </p:nvSpPr>
        <p:spPr>
          <a:xfrm>
            <a:off x="719926" y="3960813"/>
            <a:ext cx="3958433" cy="1440050"/>
          </a:xfrm>
          <a:prstGeom prst="roundRect">
            <a:avLst>
              <a:gd name="adj" fmla="val 5286"/>
            </a:avLst>
          </a:prstGeom>
        </p:spPr>
        <p:txBody>
          <a:bodyPr/>
          <a:lstStyle/>
          <a:p>
            <a:pPr lvl="0"/>
            <a:r>
              <a:rPr lang="en-US" noProof="0" dirty="0" smtClean="0"/>
              <a:t>Click icon to add picture</a:t>
            </a:r>
            <a:endParaRPr lang="en-GB" noProof="0" dirty="0"/>
          </a:p>
        </p:txBody>
      </p:sp>
      <p:sp>
        <p:nvSpPr>
          <p:cNvPr id="61" name="Text Placeholder 6"/>
          <p:cNvSpPr>
            <a:spLocks noGrp="1"/>
          </p:cNvSpPr>
          <p:nvPr>
            <p:ph type="body" sz="quarter" idx="13"/>
          </p:nvPr>
        </p:nvSpPr>
        <p:spPr>
          <a:xfrm>
            <a:off x="719136" y="5760000"/>
            <a:ext cx="3959225" cy="360363"/>
          </a:xfrm>
          <a:prstGeom prst="rect">
            <a:avLst/>
          </a:prstGeom>
        </p:spPr>
        <p:txBody>
          <a:bodyPr>
            <a:normAutofit/>
          </a:bodyPr>
          <a:lstStyle>
            <a:lvl1pPr marL="0" marR="0" indent="0" algn="l" defTabSz="914400" rtl="0" eaLnBrk="0" fontAlgn="base" latinLnBrk="0" hangingPunct="0">
              <a:lnSpc>
                <a:spcPct val="100000"/>
              </a:lnSpc>
              <a:spcBef>
                <a:spcPts val="0"/>
              </a:spcBef>
              <a:spcAft>
                <a:spcPts val="1200"/>
              </a:spcAft>
              <a:buClrTx/>
              <a:buSzTx/>
              <a:buFontTx/>
              <a:buNone/>
              <a:tabLst/>
              <a:defRPr sz="2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solidFill>
                  <a:schemeClr val="tx1"/>
                </a:solidFill>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solidFill>
                  <a:schemeClr val="tx1"/>
                </a:solidFill>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dirty="0" smtClean="0">
                <a:ln>
                  <a:noFill/>
                </a:ln>
                <a:solidFill>
                  <a:srgbClr val="58595B"/>
                </a:solidFill>
                <a:effectLst/>
                <a:uLnTx/>
                <a:uFillTx/>
                <a:latin typeface="Arial" pitchFamily="34" charset="0"/>
                <a:ea typeface="ＭＳ Ｐゴシック" charset="0"/>
                <a:cs typeface="Arial" pitchFamily="34" charset="0"/>
              </a:rPr>
              <a:t>Click to edit Master text styles</a:t>
            </a:r>
          </a:p>
        </p:txBody>
      </p:sp>
      <p:sp>
        <p:nvSpPr>
          <p:cNvPr id="60"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Tree>
    <p:extLst>
      <p:ext uri="{BB962C8B-B14F-4D97-AF65-F5344CB8AC3E}">
        <p14:creationId xmlns:p14="http://schemas.microsoft.com/office/powerpoint/2010/main" val="247947556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50" Type="http://schemas.openxmlformats.org/officeDocument/2006/relationships/slideLayout" Target="../slideLayouts/slideLayout50.xml"/><Relationship Id="rId55" Type="http://schemas.openxmlformats.org/officeDocument/2006/relationships/slideLayout" Target="../slideLayouts/slideLayout55.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slideLayout" Target="../slideLayouts/slideLayout41.xml"/><Relationship Id="rId54" Type="http://schemas.openxmlformats.org/officeDocument/2006/relationships/slideLayout" Target="../slideLayouts/slideLayout54.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3" Type="http://schemas.openxmlformats.org/officeDocument/2006/relationships/slideLayout" Target="../slideLayouts/slideLayout53.xml"/><Relationship Id="rId58" Type="http://schemas.openxmlformats.org/officeDocument/2006/relationships/image" Target="../media/image1.wmf"/><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slideLayout" Target="../slideLayouts/slideLayout49.xml"/><Relationship Id="rId57"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52" Type="http://schemas.openxmlformats.org/officeDocument/2006/relationships/slideLayout" Target="../slideLayouts/slideLayout52.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56" Type="http://schemas.openxmlformats.org/officeDocument/2006/relationships/slideLayout" Target="../slideLayouts/slideLayout56.xml"/><Relationship Id="rId8" Type="http://schemas.openxmlformats.org/officeDocument/2006/relationships/slideLayout" Target="../slideLayouts/slideLayout8.xml"/><Relationship Id="rId51" Type="http://schemas.openxmlformats.org/officeDocument/2006/relationships/slideLayout" Target="../slideLayouts/slideLayout51.xml"/><Relationship Id="rId3" Type="http://schemas.openxmlformats.org/officeDocument/2006/relationships/slideLayout" Target="../slideLayouts/slideLayout3.xml"/></Relationships>
</file>

<file path=ppt/slideMasters/_rels/slideMaster2.xml.rels><?xml version="1.0" encoding="UTF-8" standalone="yes"?>
<Relationships xmlns="http://schemas.openxmlformats.org/package/2006/relationships"><Relationship Id="rId13" Type="http://schemas.openxmlformats.org/officeDocument/2006/relationships/slideLayout" Target="../slideLayouts/slideLayout69.xml"/><Relationship Id="rId18" Type="http://schemas.openxmlformats.org/officeDocument/2006/relationships/slideLayout" Target="../slideLayouts/slideLayout74.xml"/><Relationship Id="rId26" Type="http://schemas.openxmlformats.org/officeDocument/2006/relationships/slideLayout" Target="../slideLayouts/slideLayout82.xml"/><Relationship Id="rId39" Type="http://schemas.openxmlformats.org/officeDocument/2006/relationships/slideLayout" Target="../slideLayouts/slideLayout95.xml"/><Relationship Id="rId21" Type="http://schemas.openxmlformats.org/officeDocument/2006/relationships/slideLayout" Target="../slideLayouts/slideLayout77.xml"/><Relationship Id="rId34" Type="http://schemas.openxmlformats.org/officeDocument/2006/relationships/slideLayout" Target="../slideLayouts/slideLayout90.xml"/><Relationship Id="rId42" Type="http://schemas.openxmlformats.org/officeDocument/2006/relationships/slideLayout" Target="../slideLayouts/slideLayout98.xml"/><Relationship Id="rId47" Type="http://schemas.openxmlformats.org/officeDocument/2006/relationships/slideLayout" Target="../slideLayouts/slideLayout103.xml"/><Relationship Id="rId50" Type="http://schemas.openxmlformats.org/officeDocument/2006/relationships/slideLayout" Target="../slideLayouts/slideLayout106.xml"/><Relationship Id="rId55" Type="http://schemas.openxmlformats.org/officeDocument/2006/relationships/slideLayout" Target="../slideLayouts/slideLayout111.xml"/><Relationship Id="rId7" Type="http://schemas.openxmlformats.org/officeDocument/2006/relationships/slideLayout" Target="../slideLayouts/slideLayout63.xml"/><Relationship Id="rId12" Type="http://schemas.openxmlformats.org/officeDocument/2006/relationships/slideLayout" Target="../slideLayouts/slideLayout68.xml"/><Relationship Id="rId17" Type="http://schemas.openxmlformats.org/officeDocument/2006/relationships/slideLayout" Target="../slideLayouts/slideLayout73.xml"/><Relationship Id="rId25" Type="http://schemas.openxmlformats.org/officeDocument/2006/relationships/slideLayout" Target="../slideLayouts/slideLayout81.xml"/><Relationship Id="rId33" Type="http://schemas.openxmlformats.org/officeDocument/2006/relationships/slideLayout" Target="../slideLayouts/slideLayout89.xml"/><Relationship Id="rId38" Type="http://schemas.openxmlformats.org/officeDocument/2006/relationships/slideLayout" Target="../slideLayouts/slideLayout94.xml"/><Relationship Id="rId46" Type="http://schemas.openxmlformats.org/officeDocument/2006/relationships/slideLayout" Target="../slideLayouts/slideLayout102.xml"/><Relationship Id="rId59" Type="http://schemas.openxmlformats.org/officeDocument/2006/relationships/image" Target="../media/image4.png"/><Relationship Id="rId2" Type="http://schemas.openxmlformats.org/officeDocument/2006/relationships/slideLayout" Target="../slideLayouts/slideLayout58.xml"/><Relationship Id="rId16" Type="http://schemas.openxmlformats.org/officeDocument/2006/relationships/slideLayout" Target="../slideLayouts/slideLayout72.xml"/><Relationship Id="rId20" Type="http://schemas.openxmlformats.org/officeDocument/2006/relationships/slideLayout" Target="../slideLayouts/slideLayout76.xml"/><Relationship Id="rId29" Type="http://schemas.openxmlformats.org/officeDocument/2006/relationships/slideLayout" Target="../slideLayouts/slideLayout85.xml"/><Relationship Id="rId41" Type="http://schemas.openxmlformats.org/officeDocument/2006/relationships/slideLayout" Target="../slideLayouts/slideLayout97.xml"/><Relationship Id="rId54" Type="http://schemas.openxmlformats.org/officeDocument/2006/relationships/slideLayout" Target="../slideLayouts/slideLayout110.xml"/><Relationship Id="rId1" Type="http://schemas.openxmlformats.org/officeDocument/2006/relationships/slideLayout" Target="../slideLayouts/slideLayout57.xml"/><Relationship Id="rId6" Type="http://schemas.openxmlformats.org/officeDocument/2006/relationships/slideLayout" Target="../slideLayouts/slideLayout62.xml"/><Relationship Id="rId11" Type="http://schemas.openxmlformats.org/officeDocument/2006/relationships/slideLayout" Target="../slideLayouts/slideLayout67.xml"/><Relationship Id="rId24" Type="http://schemas.openxmlformats.org/officeDocument/2006/relationships/slideLayout" Target="../slideLayouts/slideLayout80.xml"/><Relationship Id="rId32" Type="http://schemas.openxmlformats.org/officeDocument/2006/relationships/slideLayout" Target="../slideLayouts/slideLayout88.xml"/><Relationship Id="rId37" Type="http://schemas.openxmlformats.org/officeDocument/2006/relationships/slideLayout" Target="../slideLayouts/slideLayout93.xml"/><Relationship Id="rId40" Type="http://schemas.openxmlformats.org/officeDocument/2006/relationships/slideLayout" Target="../slideLayouts/slideLayout96.xml"/><Relationship Id="rId45" Type="http://schemas.openxmlformats.org/officeDocument/2006/relationships/slideLayout" Target="../slideLayouts/slideLayout101.xml"/><Relationship Id="rId53" Type="http://schemas.openxmlformats.org/officeDocument/2006/relationships/slideLayout" Target="../slideLayouts/slideLayout109.xml"/><Relationship Id="rId58" Type="http://schemas.openxmlformats.org/officeDocument/2006/relationships/tags" Target="../tags/tag1.xml"/><Relationship Id="rId5" Type="http://schemas.openxmlformats.org/officeDocument/2006/relationships/slideLayout" Target="../slideLayouts/slideLayout61.xml"/><Relationship Id="rId15" Type="http://schemas.openxmlformats.org/officeDocument/2006/relationships/slideLayout" Target="../slideLayouts/slideLayout71.xml"/><Relationship Id="rId23" Type="http://schemas.openxmlformats.org/officeDocument/2006/relationships/slideLayout" Target="../slideLayouts/slideLayout79.xml"/><Relationship Id="rId28" Type="http://schemas.openxmlformats.org/officeDocument/2006/relationships/slideLayout" Target="../slideLayouts/slideLayout84.xml"/><Relationship Id="rId36" Type="http://schemas.openxmlformats.org/officeDocument/2006/relationships/slideLayout" Target="../slideLayouts/slideLayout92.xml"/><Relationship Id="rId49" Type="http://schemas.openxmlformats.org/officeDocument/2006/relationships/slideLayout" Target="../slideLayouts/slideLayout105.xml"/><Relationship Id="rId57" Type="http://schemas.openxmlformats.org/officeDocument/2006/relationships/theme" Target="../theme/theme2.xml"/><Relationship Id="rId10" Type="http://schemas.openxmlformats.org/officeDocument/2006/relationships/slideLayout" Target="../slideLayouts/slideLayout66.xml"/><Relationship Id="rId19" Type="http://schemas.openxmlformats.org/officeDocument/2006/relationships/slideLayout" Target="../slideLayouts/slideLayout75.xml"/><Relationship Id="rId31" Type="http://schemas.openxmlformats.org/officeDocument/2006/relationships/slideLayout" Target="../slideLayouts/slideLayout87.xml"/><Relationship Id="rId44" Type="http://schemas.openxmlformats.org/officeDocument/2006/relationships/slideLayout" Target="../slideLayouts/slideLayout100.xml"/><Relationship Id="rId52" Type="http://schemas.openxmlformats.org/officeDocument/2006/relationships/slideLayout" Target="../slideLayouts/slideLayout108.xml"/><Relationship Id="rId4" Type="http://schemas.openxmlformats.org/officeDocument/2006/relationships/slideLayout" Target="../slideLayouts/slideLayout60.xml"/><Relationship Id="rId9" Type="http://schemas.openxmlformats.org/officeDocument/2006/relationships/slideLayout" Target="../slideLayouts/slideLayout65.xml"/><Relationship Id="rId14" Type="http://schemas.openxmlformats.org/officeDocument/2006/relationships/slideLayout" Target="../slideLayouts/slideLayout70.xml"/><Relationship Id="rId22" Type="http://schemas.openxmlformats.org/officeDocument/2006/relationships/slideLayout" Target="../slideLayouts/slideLayout78.xml"/><Relationship Id="rId27" Type="http://schemas.openxmlformats.org/officeDocument/2006/relationships/slideLayout" Target="../slideLayouts/slideLayout83.xml"/><Relationship Id="rId30" Type="http://schemas.openxmlformats.org/officeDocument/2006/relationships/slideLayout" Target="../slideLayouts/slideLayout86.xml"/><Relationship Id="rId35" Type="http://schemas.openxmlformats.org/officeDocument/2006/relationships/slideLayout" Target="../slideLayouts/slideLayout91.xml"/><Relationship Id="rId43" Type="http://schemas.openxmlformats.org/officeDocument/2006/relationships/slideLayout" Target="../slideLayouts/slideLayout99.xml"/><Relationship Id="rId48" Type="http://schemas.openxmlformats.org/officeDocument/2006/relationships/slideLayout" Target="../slideLayouts/slideLayout104.xml"/><Relationship Id="rId56" Type="http://schemas.openxmlformats.org/officeDocument/2006/relationships/slideLayout" Target="../slideLayouts/slideLayout112.xml"/><Relationship Id="rId8" Type="http://schemas.openxmlformats.org/officeDocument/2006/relationships/slideLayout" Target="../slideLayouts/slideLayout64.xml"/><Relationship Id="rId51" Type="http://schemas.openxmlformats.org/officeDocument/2006/relationships/slideLayout" Target="../slideLayouts/slideLayout107.xml"/><Relationship Id="rId3" Type="http://schemas.openxmlformats.org/officeDocument/2006/relationships/slideLayout" Target="../slideLayouts/slideLayout59.xml"/></Relationships>
</file>

<file path=ppt/slideMasters/_rels/slideMaster3.xml.rels><?xml version="1.0" encoding="UTF-8" standalone="yes"?>
<Relationships xmlns="http://schemas.openxmlformats.org/package/2006/relationships"><Relationship Id="rId13" Type="http://schemas.openxmlformats.org/officeDocument/2006/relationships/slideLayout" Target="../slideLayouts/slideLayout125.xml"/><Relationship Id="rId18" Type="http://schemas.openxmlformats.org/officeDocument/2006/relationships/slideLayout" Target="../slideLayouts/slideLayout130.xml"/><Relationship Id="rId26" Type="http://schemas.openxmlformats.org/officeDocument/2006/relationships/slideLayout" Target="../slideLayouts/slideLayout138.xml"/><Relationship Id="rId39" Type="http://schemas.openxmlformats.org/officeDocument/2006/relationships/slideLayout" Target="../slideLayouts/slideLayout151.xml"/><Relationship Id="rId21" Type="http://schemas.openxmlformats.org/officeDocument/2006/relationships/slideLayout" Target="../slideLayouts/slideLayout133.xml"/><Relationship Id="rId34" Type="http://schemas.openxmlformats.org/officeDocument/2006/relationships/slideLayout" Target="../slideLayouts/slideLayout146.xml"/><Relationship Id="rId42" Type="http://schemas.openxmlformats.org/officeDocument/2006/relationships/slideLayout" Target="../slideLayouts/slideLayout154.xml"/><Relationship Id="rId47" Type="http://schemas.openxmlformats.org/officeDocument/2006/relationships/slideLayout" Target="../slideLayouts/slideLayout159.xml"/><Relationship Id="rId50" Type="http://schemas.openxmlformats.org/officeDocument/2006/relationships/slideLayout" Target="../slideLayouts/slideLayout162.xml"/><Relationship Id="rId55" Type="http://schemas.openxmlformats.org/officeDocument/2006/relationships/slideLayout" Target="../slideLayouts/slideLayout167.xml"/><Relationship Id="rId7" Type="http://schemas.openxmlformats.org/officeDocument/2006/relationships/slideLayout" Target="../slideLayouts/slideLayout119.xml"/><Relationship Id="rId12" Type="http://schemas.openxmlformats.org/officeDocument/2006/relationships/slideLayout" Target="../slideLayouts/slideLayout124.xml"/><Relationship Id="rId17" Type="http://schemas.openxmlformats.org/officeDocument/2006/relationships/slideLayout" Target="../slideLayouts/slideLayout129.xml"/><Relationship Id="rId25" Type="http://schemas.openxmlformats.org/officeDocument/2006/relationships/slideLayout" Target="../slideLayouts/slideLayout137.xml"/><Relationship Id="rId33" Type="http://schemas.openxmlformats.org/officeDocument/2006/relationships/slideLayout" Target="../slideLayouts/slideLayout145.xml"/><Relationship Id="rId38" Type="http://schemas.openxmlformats.org/officeDocument/2006/relationships/slideLayout" Target="../slideLayouts/slideLayout150.xml"/><Relationship Id="rId46" Type="http://schemas.openxmlformats.org/officeDocument/2006/relationships/slideLayout" Target="../slideLayouts/slideLayout158.xml"/><Relationship Id="rId59" Type="http://schemas.openxmlformats.org/officeDocument/2006/relationships/image" Target="../media/image5.png"/><Relationship Id="rId2" Type="http://schemas.openxmlformats.org/officeDocument/2006/relationships/slideLayout" Target="../slideLayouts/slideLayout114.xml"/><Relationship Id="rId16" Type="http://schemas.openxmlformats.org/officeDocument/2006/relationships/slideLayout" Target="../slideLayouts/slideLayout128.xml"/><Relationship Id="rId20" Type="http://schemas.openxmlformats.org/officeDocument/2006/relationships/slideLayout" Target="../slideLayouts/slideLayout132.xml"/><Relationship Id="rId29" Type="http://schemas.openxmlformats.org/officeDocument/2006/relationships/slideLayout" Target="../slideLayouts/slideLayout141.xml"/><Relationship Id="rId41" Type="http://schemas.openxmlformats.org/officeDocument/2006/relationships/slideLayout" Target="../slideLayouts/slideLayout153.xml"/><Relationship Id="rId54" Type="http://schemas.openxmlformats.org/officeDocument/2006/relationships/slideLayout" Target="../slideLayouts/slideLayout166.xml"/><Relationship Id="rId1" Type="http://schemas.openxmlformats.org/officeDocument/2006/relationships/slideLayout" Target="../slideLayouts/slideLayout113.xml"/><Relationship Id="rId6" Type="http://schemas.openxmlformats.org/officeDocument/2006/relationships/slideLayout" Target="../slideLayouts/slideLayout118.xml"/><Relationship Id="rId11" Type="http://schemas.openxmlformats.org/officeDocument/2006/relationships/slideLayout" Target="../slideLayouts/slideLayout123.xml"/><Relationship Id="rId24" Type="http://schemas.openxmlformats.org/officeDocument/2006/relationships/slideLayout" Target="../slideLayouts/slideLayout136.xml"/><Relationship Id="rId32" Type="http://schemas.openxmlformats.org/officeDocument/2006/relationships/slideLayout" Target="../slideLayouts/slideLayout144.xml"/><Relationship Id="rId37" Type="http://schemas.openxmlformats.org/officeDocument/2006/relationships/slideLayout" Target="../slideLayouts/slideLayout149.xml"/><Relationship Id="rId40" Type="http://schemas.openxmlformats.org/officeDocument/2006/relationships/slideLayout" Target="../slideLayouts/slideLayout152.xml"/><Relationship Id="rId45" Type="http://schemas.openxmlformats.org/officeDocument/2006/relationships/slideLayout" Target="../slideLayouts/slideLayout157.xml"/><Relationship Id="rId53" Type="http://schemas.openxmlformats.org/officeDocument/2006/relationships/slideLayout" Target="../slideLayouts/slideLayout165.xml"/><Relationship Id="rId58" Type="http://schemas.openxmlformats.org/officeDocument/2006/relationships/tags" Target="../tags/tag58.xml"/><Relationship Id="rId5" Type="http://schemas.openxmlformats.org/officeDocument/2006/relationships/slideLayout" Target="../slideLayouts/slideLayout117.xml"/><Relationship Id="rId15" Type="http://schemas.openxmlformats.org/officeDocument/2006/relationships/slideLayout" Target="../slideLayouts/slideLayout127.xml"/><Relationship Id="rId23" Type="http://schemas.openxmlformats.org/officeDocument/2006/relationships/slideLayout" Target="../slideLayouts/slideLayout135.xml"/><Relationship Id="rId28" Type="http://schemas.openxmlformats.org/officeDocument/2006/relationships/slideLayout" Target="../slideLayouts/slideLayout140.xml"/><Relationship Id="rId36" Type="http://schemas.openxmlformats.org/officeDocument/2006/relationships/slideLayout" Target="../slideLayouts/slideLayout148.xml"/><Relationship Id="rId49" Type="http://schemas.openxmlformats.org/officeDocument/2006/relationships/slideLayout" Target="../slideLayouts/slideLayout161.xml"/><Relationship Id="rId57" Type="http://schemas.openxmlformats.org/officeDocument/2006/relationships/theme" Target="../theme/theme3.xml"/><Relationship Id="rId10" Type="http://schemas.openxmlformats.org/officeDocument/2006/relationships/slideLayout" Target="../slideLayouts/slideLayout122.xml"/><Relationship Id="rId19" Type="http://schemas.openxmlformats.org/officeDocument/2006/relationships/slideLayout" Target="../slideLayouts/slideLayout131.xml"/><Relationship Id="rId31" Type="http://schemas.openxmlformats.org/officeDocument/2006/relationships/slideLayout" Target="../slideLayouts/slideLayout143.xml"/><Relationship Id="rId44" Type="http://schemas.openxmlformats.org/officeDocument/2006/relationships/slideLayout" Target="../slideLayouts/slideLayout156.xml"/><Relationship Id="rId52" Type="http://schemas.openxmlformats.org/officeDocument/2006/relationships/slideLayout" Target="../slideLayouts/slideLayout164.xml"/><Relationship Id="rId4" Type="http://schemas.openxmlformats.org/officeDocument/2006/relationships/slideLayout" Target="../slideLayouts/slideLayout116.xml"/><Relationship Id="rId9" Type="http://schemas.openxmlformats.org/officeDocument/2006/relationships/slideLayout" Target="../slideLayouts/slideLayout121.xml"/><Relationship Id="rId14" Type="http://schemas.openxmlformats.org/officeDocument/2006/relationships/slideLayout" Target="../slideLayouts/slideLayout126.xml"/><Relationship Id="rId22" Type="http://schemas.openxmlformats.org/officeDocument/2006/relationships/slideLayout" Target="../slideLayouts/slideLayout134.xml"/><Relationship Id="rId27" Type="http://schemas.openxmlformats.org/officeDocument/2006/relationships/slideLayout" Target="../slideLayouts/slideLayout139.xml"/><Relationship Id="rId30" Type="http://schemas.openxmlformats.org/officeDocument/2006/relationships/slideLayout" Target="../slideLayouts/slideLayout142.xml"/><Relationship Id="rId35" Type="http://schemas.openxmlformats.org/officeDocument/2006/relationships/slideLayout" Target="../slideLayouts/slideLayout147.xml"/><Relationship Id="rId43" Type="http://schemas.openxmlformats.org/officeDocument/2006/relationships/slideLayout" Target="../slideLayouts/slideLayout155.xml"/><Relationship Id="rId48" Type="http://schemas.openxmlformats.org/officeDocument/2006/relationships/slideLayout" Target="../slideLayouts/slideLayout160.xml"/><Relationship Id="rId56" Type="http://schemas.openxmlformats.org/officeDocument/2006/relationships/slideLayout" Target="../slideLayouts/slideLayout168.xml"/><Relationship Id="rId8" Type="http://schemas.openxmlformats.org/officeDocument/2006/relationships/slideLayout" Target="../slideLayouts/slideLayout120.xml"/><Relationship Id="rId51" Type="http://schemas.openxmlformats.org/officeDocument/2006/relationships/slideLayout" Target="../slideLayouts/slideLayout163.xml"/><Relationship Id="rId3" Type="http://schemas.openxmlformats.org/officeDocument/2006/relationships/slideLayout" Target="../slideLayouts/slideLayout115.xml"/></Relationships>
</file>

<file path=ppt/slideMasters/_rels/slideMaster4.xml.rels><?xml version="1.0" encoding="UTF-8" standalone="yes"?>
<Relationships xmlns="http://schemas.openxmlformats.org/package/2006/relationships"><Relationship Id="rId13" Type="http://schemas.openxmlformats.org/officeDocument/2006/relationships/slideLayout" Target="../slideLayouts/slideLayout181.xml"/><Relationship Id="rId18" Type="http://schemas.openxmlformats.org/officeDocument/2006/relationships/slideLayout" Target="../slideLayouts/slideLayout186.xml"/><Relationship Id="rId26" Type="http://schemas.openxmlformats.org/officeDocument/2006/relationships/slideLayout" Target="../slideLayouts/slideLayout194.xml"/><Relationship Id="rId39" Type="http://schemas.openxmlformats.org/officeDocument/2006/relationships/slideLayout" Target="../slideLayouts/slideLayout207.xml"/><Relationship Id="rId21" Type="http://schemas.openxmlformats.org/officeDocument/2006/relationships/slideLayout" Target="../slideLayouts/slideLayout189.xml"/><Relationship Id="rId34" Type="http://schemas.openxmlformats.org/officeDocument/2006/relationships/slideLayout" Target="../slideLayouts/slideLayout202.xml"/><Relationship Id="rId42" Type="http://schemas.openxmlformats.org/officeDocument/2006/relationships/slideLayout" Target="../slideLayouts/slideLayout210.xml"/><Relationship Id="rId47" Type="http://schemas.openxmlformats.org/officeDocument/2006/relationships/slideLayout" Target="../slideLayouts/slideLayout215.xml"/><Relationship Id="rId50" Type="http://schemas.openxmlformats.org/officeDocument/2006/relationships/slideLayout" Target="../slideLayouts/slideLayout218.xml"/><Relationship Id="rId55" Type="http://schemas.openxmlformats.org/officeDocument/2006/relationships/slideLayout" Target="../slideLayouts/slideLayout223.xml"/><Relationship Id="rId7" Type="http://schemas.openxmlformats.org/officeDocument/2006/relationships/slideLayout" Target="../slideLayouts/slideLayout175.xml"/><Relationship Id="rId12" Type="http://schemas.openxmlformats.org/officeDocument/2006/relationships/slideLayout" Target="../slideLayouts/slideLayout180.xml"/><Relationship Id="rId17" Type="http://schemas.openxmlformats.org/officeDocument/2006/relationships/slideLayout" Target="../slideLayouts/slideLayout185.xml"/><Relationship Id="rId25" Type="http://schemas.openxmlformats.org/officeDocument/2006/relationships/slideLayout" Target="../slideLayouts/slideLayout193.xml"/><Relationship Id="rId33" Type="http://schemas.openxmlformats.org/officeDocument/2006/relationships/slideLayout" Target="../slideLayouts/slideLayout201.xml"/><Relationship Id="rId38" Type="http://schemas.openxmlformats.org/officeDocument/2006/relationships/slideLayout" Target="../slideLayouts/slideLayout206.xml"/><Relationship Id="rId46" Type="http://schemas.openxmlformats.org/officeDocument/2006/relationships/slideLayout" Target="../slideLayouts/slideLayout214.xml"/><Relationship Id="rId59" Type="http://schemas.openxmlformats.org/officeDocument/2006/relationships/image" Target="../media/image6.png"/><Relationship Id="rId2" Type="http://schemas.openxmlformats.org/officeDocument/2006/relationships/slideLayout" Target="../slideLayouts/slideLayout170.xml"/><Relationship Id="rId16" Type="http://schemas.openxmlformats.org/officeDocument/2006/relationships/slideLayout" Target="../slideLayouts/slideLayout184.xml"/><Relationship Id="rId20" Type="http://schemas.openxmlformats.org/officeDocument/2006/relationships/slideLayout" Target="../slideLayouts/slideLayout188.xml"/><Relationship Id="rId29" Type="http://schemas.openxmlformats.org/officeDocument/2006/relationships/slideLayout" Target="../slideLayouts/slideLayout197.xml"/><Relationship Id="rId41" Type="http://schemas.openxmlformats.org/officeDocument/2006/relationships/slideLayout" Target="../slideLayouts/slideLayout209.xml"/><Relationship Id="rId54" Type="http://schemas.openxmlformats.org/officeDocument/2006/relationships/slideLayout" Target="../slideLayouts/slideLayout222.xml"/><Relationship Id="rId1" Type="http://schemas.openxmlformats.org/officeDocument/2006/relationships/slideLayout" Target="../slideLayouts/slideLayout169.xml"/><Relationship Id="rId6" Type="http://schemas.openxmlformats.org/officeDocument/2006/relationships/slideLayout" Target="../slideLayouts/slideLayout174.xml"/><Relationship Id="rId11" Type="http://schemas.openxmlformats.org/officeDocument/2006/relationships/slideLayout" Target="../slideLayouts/slideLayout179.xml"/><Relationship Id="rId24" Type="http://schemas.openxmlformats.org/officeDocument/2006/relationships/slideLayout" Target="../slideLayouts/slideLayout192.xml"/><Relationship Id="rId32" Type="http://schemas.openxmlformats.org/officeDocument/2006/relationships/slideLayout" Target="../slideLayouts/slideLayout200.xml"/><Relationship Id="rId37" Type="http://schemas.openxmlformats.org/officeDocument/2006/relationships/slideLayout" Target="../slideLayouts/slideLayout205.xml"/><Relationship Id="rId40" Type="http://schemas.openxmlformats.org/officeDocument/2006/relationships/slideLayout" Target="../slideLayouts/slideLayout208.xml"/><Relationship Id="rId45" Type="http://schemas.openxmlformats.org/officeDocument/2006/relationships/slideLayout" Target="../slideLayouts/slideLayout213.xml"/><Relationship Id="rId53" Type="http://schemas.openxmlformats.org/officeDocument/2006/relationships/slideLayout" Target="../slideLayouts/slideLayout221.xml"/><Relationship Id="rId58" Type="http://schemas.openxmlformats.org/officeDocument/2006/relationships/tags" Target="../tags/tag115.xml"/><Relationship Id="rId5" Type="http://schemas.openxmlformats.org/officeDocument/2006/relationships/slideLayout" Target="../slideLayouts/slideLayout173.xml"/><Relationship Id="rId15" Type="http://schemas.openxmlformats.org/officeDocument/2006/relationships/slideLayout" Target="../slideLayouts/slideLayout183.xml"/><Relationship Id="rId23" Type="http://schemas.openxmlformats.org/officeDocument/2006/relationships/slideLayout" Target="../slideLayouts/slideLayout191.xml"/><Relationship Id="rId28" Type="http://schemas.openxmlformats.org/officeDocument/2006/relationships/slideLayout" Target="../slideLayouts/slideLayout196.xml"/><Relationship Id="rId36" Type="http://schemas.openxmlformats.org/officeDocument/2006/relationships/slideLayout" Target="../slideLayouts/slideLayout204.xml"/><Relationship Id="rId49" Type="http://schemas.openxmlformats.org/officeDocument/2006/relationships/slideLayout" Target="../slideLayouts/slideLayout217.xml"/><Relationship Id="rId57" Type="http://schemas.openxmlformats.org/officeDocument/2006/relationships/theme" Target="../theme/theme4.xml"/><Relationship Id="rId10" Type="http://schemas.openxmlformats.org/officeDocument/2006/relationships/slideLayout" Target="../slideLayouts/slideLayout178.xml"/><Relationship Id="rId19" Type="http://schemas.openxmlformats.org/officeDocument/2006/relationships/slideLayout" Target="../slideLayouts/slideLayout187.xml"/><Relationship Id="rId31" Type="http://schemas.openxmlformats.org/officeDocument/2006/relationships/slideLayout" Target="../slideLayouts/slideLayout199.xml"/><Relationship Id="rId44" Type="http://schemas.openxmlformats.org/officeDocument/2006/relationships/slideLayout" Target="../slideLayouts/slideLayout212.xml"/><Relationship Id="rId52" Type="http://schemas.openxmlformats.org/officeDocument/2006/relationships/slideLayout" Target="../slideLayouts/slideLayout220.xml"/><Relationship Id="rId4" Type="http://schemas.openxmlformats.org/officeDocument/2006/relationships/slideLayout" Target="../slideLayouts/slideLayout172.xml"/><Relationship Id="rId9" Type="http://schemas.openxmlformats.org/officeDocument/2006/relationships/slideLayout" Target="../slideLayouts/slideLayout177.xml"/><Relationship Id="rId14" Type="http://schemas.openxmlformats.org/officeDocument/2006/relationships/slideLayout" Target="../slideLayouts/slideLayout182.xml"/><Relationship Id="rId22" Type="http://schemas.openxmlformats.org/officeDocument/2006/relationships/slideLayout" Target="../slideLayouts/slideLayout190.xml"/><Relationship Id="rId27" Type="http://schemas.openxmlformats.org/officeDocument/2006/relationships/slideLayout" Target="../slideLayouts/slideLayout195.xml"/><Relationship Id="rId30" Type="http://schemas.openxmlformats.org/officeDocument/2006/relationships/slideLayout" Target="../slideLayouts/slideLayout198.xml"/><Relationship Id="rId35" Type="http://schemas.openxmlformats.org/officeDocument/2006/relationships/slideLayout" Target="../slideLayouts/slideLayout203.xml"/><Relationship Id="rId43" Type="http://schemas.openxmlformats.org/officeDocument/2006/relationships/slideLayout" Target="../slideLayouts/slideLayout211.xml"/><Relationship Id="rId48" Type="http://schemas.openxmlformats.org/officeDocument/2006/relationships/slideLayout" Target="../slideLayouts/slideLayout216.xml"/><Relationship Id="rId56" Type="http://schemas.openxmlformats.org/officeDocument/2006/relationships/slideLayout" Target="../slideLayouts/slideLayout224.xml"/><Relationship Id="rId8" Type="http://schemas.openxmlformats.org/officeDocument/2006/relationships/slideLayout" Target="../slideLayouts/slideLayout176.xml"/><Relationship Id="rId51" Type="http://schemas.openxmlformats.org/officeDocument/2006/relationships/slideLayout" Target="../slideLayouts/slideLayout219.xml"/><Relationship Id="rId3" Type="http://schemas.openxmlformats.org/officeDocument/2006/relationships/slideLayout" Target="../slideLayouts/slideLayout171.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227.xml"/><Relationship Id="rId2" Type="http://schemas.openxmlformats.org/officeDocument/2006/relationships/slideLayout" Target="../slideLayouts/slideLayout226.xml"/><Relationship Id="rId1" Type="http://schemas.openxmlformats.org/officeDocument/2006/relationships/slideLayout" Target="../slideLayouts/slideLayout225.xml"/><Relationship Id="rId6" Type="http://schemas.openxmlformats.org/officeDocument/2006/relationships/image" Target="../media/image1.wmf"/><Relationship Id="rId5" Type="http://schemas.openxmlformats.org/officeDocument/2006/relationships/tags" Target="../tags/tag172.xml"/><Relationship Id="rId4" Type="http://schemas.openxmlformats.org/officeDocument/2006/relationships/theme" Target="../theme/theme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descr="Ideally your title should fit on one line." title="Slide title"/>
          <p:cNvSpPr>
            <a:spLocks noGrp="1"/>
          </p:cNvSpPr>
          <p:nvPr>
            <p:ph type="title"/>
          </p:nvPr>
        </p:nvSpPr>
        <p:spPr>
          <a:xfrm>
            <a:off x="720725" y="-1"/>
            <a:ext cx="5903913" cy="1080000"/>
          </a:xfrm>
          <a:prstGeom prst="rect">
            <a:avLst/>
          </a:prstGeom>
        </p:spPr>
        <p:txBody>
          <a:bodyPr vert="horz" lIns="0" tIns="0" rIns="0" bIns="0" rtlCol="0" anchor="ctr">
            <a:normAutofit/>
          </a:bodyPr>
          <a:lstStyle/>
          <a:p>
            <a:r>
              <a:rPr lang="en-US" smtClean="0"/>
              <a:t>Click to edit Master title style</a:t>
            </a:r>
            <a:endParaRPr lang="en-GB" dirty="0"/>
          </a:p>
        </p:txBody>
      </p:sp>
      <p:cxnSp>
        <p:nvCxnSpPr>
          <p:cNvPr id="70" name="Straight Connector 69"/>
          <p:cNvCxnSpPr/>
          <p:nvPr/>
        </p:nvCxnSpPr>
        <p:spPr bwMode="auto">
          <a:xfrm>
            <a:off x="-3083" y="1079500"/>
            <a:ext cx="9144000"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bwMode="auto">
          <a:xfrm>
            <a:off x="-3083" y="6480000"/>
            <a:ext cx="9147083" cy="0"/>
          </a:xfrm>
          <a:prstGeom prst="line">
            <a:avLst/>
          </a:prstGeom>
          <a:ln w="3175"/>
        </p:spPr>
        <p:style>
          <a:lnRef idx="1">
            <a:schemeClr val="accent1"/>
          </a:lnRef>
          <a:fillRef idx="0">
            <a:schemeClr val="accent1"/>
          </a:fillRef>
          <a:effectRef idx="0">
            <a:schemeClr val="accent1"/>
          </a:effectRef>
          <a:fontRef idx="minor">
            <a:schemeClr val="tx1"/>
          </a:fontRef>
        </p:style>
      </p:cxnSp>
      <p:sp>
        <p:nvSpPr>
          <p:cNvPr id="55" name="Text Placeholder 2" descr="First level - paragraph text&#10;Second level - bullet 1&#10;Third level - bullet 2&#10;&#10;No more than 100 words per slide" title="Main body text"/>
          <p:cNvSpPr>
            <a:spLocks noGrp="1"/>
          </p:cNvSpPr>
          <p:nvPr>
            <p:ph type="body" idx="1"/>
          </p:nvPr>
        </p:nvSpPr>
        <p:spPr>
          <a:xfrm>
            <a:off x="720726" y="1800225"/>
            <a:ext cx="7704137" cy="4140200"/>
          </a:xfrm>
          <a:prstGeom prst="rect">
            <a:avLst/>
          </a:prstGeom>
        </p:spPr>
        <p:txBody>
          <a:bodyPr vert="horz" lIns="0" tIns="0" rIns="0" bIns="0" rtlCol="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56"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latin typeface="Franklin Gothic Book"/>
                <a:cs typeface="Franklin Gothic Book"/>
              </a:defRPr>
            </a:lvl1pPr>
          </a:lstStyle>
          <a:p>
            <a:fld id="{FF230025-9930-427A-B557-7A05E0CE06CA}" type="datetime1">
              <a:rPr lang="en-US" smtClean="0"/>
              <a:t>8/30/2019</a:t>
            </a:fld>
            <a:endParaRPr lang="en-GB" dirty="0"/>
          </a:p>
        </p:txBody>
      </p:sp>
      <p:sp>
        <p:nvSpPr>
          <p:cNvPr id="57" name="Footer Placeholder 4"/>
          <p:cNvSpPr>
            <a:spLocks noGrp="1"/>
          </p:cNvSpPr>
          <p:nvPr>
            <p:ph type="ftr" sz="quarter" idx="3"/>
          </p:nvPr>
        </p:nvSpPr>
        <p:spPr>
          <a:xfrm>
            <a:off x="0" y="6480000"/>
            <a:ext cx="9144000" cy="378000"/>
          </a:xfrm>
          <a:prstGeom prst="rect">
            <a:avLst/>
          </a:prstGeom>
        </p:spPr>
        <p:txBody>
          <a:bodyPr lIns="0" tIns="0" rIns="0" bIns="0" anchor="ctr"/>
          <a:lstStyle>
            <a:lvl1pPr algn="ctr">
              <a:defRPr lang="en-GB"/>
            </a:lvl1pPr>
          </a:lstStyle>
          <a:p>
            <a:endParaRPr lang="en-GB"/>
          </a:p>
        </p:txBody>
      </p:sp>
      <p:sp>
        <p:nvSpPr>
          <p:cNvPr id="59"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latin typeface="Franklin Gothic Book"/>
                <a:cs typeface="Franklin Gothic Book"/>
              </a:defRPr>
            </a:lvl1pPr>
          </a:lstStyle>
          <a:p>
            <a:fld id="{71F9F866-B438-9445-8D9F-1F8FF6608833}" type="slidenum">
              <a:rPr lang="en-GB" smtClean="0"/>
              <a:pPr/>
              <a:t>‹#›</a:t>
            </a:fld>
            <a:endParaRPr lang="en-GB" dirty="0"/>
          </a:p>
        </p:txBody>
      </p:sp>
      <p:pic>
        <p:nvPicPr>
          <p:cNvPr id="10" name="Picture 9"/>
          <p:cNvPicPr>
            <a:picLocks noChangeAspect="1"/>
          </p:cNvPicPr>
          <p:nvPr/>
        </p:nvPicPr>
        <p:blipFill>
          <a:blip r:embed="rId58" cstate="print">
            <a:extLst>
              <a:ext uri="{28A0092B-C50C-407E-A947-70E740481C1C}">
                <a14:useLocalDpi xmlns:a14="http://schemas.microsoft.com/office/drawing/2010/main" val="0"/>
              </a:ext>
            </a:extLst>
          </a:blip>
          <a:stretch>
            <a:fillRect/>
          </a:stretch>
        </p:blipFill>
        <p:spPr>
          <a:xfrm>
            <a:off x="7055149" y="228600"/>
            <a:ext cx="1369714" cy="720000"/>
          </a:xfrm>
          <a:prstGeom prst="rect">
            <a:avLst/>
          </a:prstGeom>
        </p:spPr>
      </p:pic>
    </p:spTree>
  </p:cSld>
  <p:clrMap bg1="lt1" tx1="dk1" bg2="lt2" tx2="dk2" accent1="accent1" accent2="accent2" accent3="accent3" accent4="accent4" accent5="accent5" accent6="accent6" hlink="hlink" folHlink="folHlink"/>
  <p:sldLayoutIdLst>
    <p:sldLayoutId id="2147483987" r:id="rId1"/>
    <p:sldLayoutId id="2147483980" r:id="rId2"/>
    <p:sldLayoutId id="2147483981" r:id="rId3"/>
    <p:sldLayoutId id="2147483886" r:id="rId4"/>
    <p:sldLayoutId id="2147483988" r:id="rId5"/>
    <p:sldLayoutId id="2147483825" r:id="rId6"/>
    <p:sldLayoutId id="2147483935" r:id="rId7"/>
    <p:sldLayoutId id="2147483949" r:id="rId8"/>
    <p:sldLayoutId id="2147483826" r:id="rId9"/>
    <p:sldLayoutId id="2147484002" r:id="rId10"/>
    <p:sldLayoutId id="2147484003" r:id="rId11"/>
    <p:sldLayoutId id="2147484004" r:id="rId12"/>
    <p:sldLayoutId id="2147484005" r:id="rId13"/>
    <p:sldLayoutId id="2147483953" r:id="rId14"/>
    <p:sldLayoutId id="2147483954" r:id="rId15"/>
    <p:sldLayoutId id="2147483952" r:id="rId16"/>
    <p:sldLayoutId id="2147483827" r:id="rId17"/>
    <p:sldLayoutId id="2147483937" r:id="rId18"/>
    <p:sldLayoutId id="2147483989" r:id="rId19"/>
    <p:sldLayoutId id="2147483974" r:id="rId20"/>
    <p:sldLayoutId id="2147483979" r:id="rId21"/>
    <p:sldLayoutId id="2147483957" r:id="rId22"/>
    <p:sldLayoutId id="2147483992" r:id="rId23"/>
    <p:sldLayoutId id="2147483823" r:id="rId24"/>
    <p:sldLayoutId id="2147483943" r:id="rId25"/>
    <p:sldLayoutId id="2147483822" r:id="rId26"/>
    <p:sldLayoutId id="2147483966" r:id="rId27"/>
    <p:sldLayoutId id="2147483939" r:id="rId28"/>
    <p:sldLayoutId id="2147483824" r:id="rId29"/>
    <p:sldLayoutId id="2147483940" r:id="rId30"/>
    <p:sldLayoutId id="2147483893" r:id="rId31"/>
    <p:sldLayoutId id="2147483941" r:id="rId32"/>
    <p:sldLayoutId id="2147483888" r:id="rId33"/>
    <p:sldLayoutId id="2147483892" r:id="rId34"/>
    <p:sldLayoutId id="2147483887" r:id="rId35"/>
    <p:sldLayoutId id="2147483889" r:id="rId36"/>
    <p:sldLayoutId id="2147483891" r:id="rId37"/>
    <p:sldLayoutId id="2147483890" r:id="rId38"/>
    <p:sldLayoutId id="2147483934" r:id="rId39"/>
    <p:sldLayoutId id="2147483918" r:id="rId40"/>
    <p:sldLayoutId id="2147483919" r:id="rId41"/>
    <p:sldLayoutId id="2147483912" r:id="rId42"/>
    <p:sldLayoutId id="2147483913" r:id="rId43"/>
    <p:sldLayoutId id="2147483911" r:id="rId44"/>
    <p:sldLayoutId id="2147483915" r:id="rId45"/>
    <p:sldLayoutId id="2147483914" r:id="rId46"/>
    <p:sldLayoutId id="2147483916" r:id="rId47"/>
    <p:sldLayoutId id="2147483833" r:id="rId48"/>
    <p:sldLayoutId id="2147483993" r:id="rId49"/>
    <p:sldLayoutId id="2147483968" r:id="rId50"/>
    <p:sldLayoutId id="2147483969" r:id="rId51"/>
    <p:sldLayoutId id="2147483970" r:id="rId52"/>
    <p:sldLayoutId id="2147483971" r:id="rId53"/>
    <p:sldLayoutId id="2147483972" r:id="rId54"/>
    <p:sldLayoutId id="2147483973" r:id="rId55"/>
    <p:sldLayoutId id="2147484421" r:id="rId56"/>
  </p:sldLayoutIdLst>
  <p:timing>
    <p:tnLst>
      <p:par>
        <p:cTn id="1" dur="indefinite" restart="never" nodeType="tmRoot"/>
      </p:par>
    </p:tnLst>
  </p:timing>
  <p:hf hdr="0" ftr="0" dt="0"/>
  <p:txStyles>
    <p:titleStyle>
      <a:lvl1pPr algn="l" rtl="0" eaLnBrk="1" fontAlgn="base" hangingPunct="1">
        <a:spcBef>
          <a:spcPct val="0"/>
        </a:spcBef>
        <a:spcAft>
          <a:spcPct val="0"/>
        </a:spcAft>
        <a:defRPr sz="2800" b="0" i="0" kern="1200">
          <a:solidFill>
            <a:schemeClr val="accent1"/>
          </a:solidFill>
          <a:latin typeface="Bodoni MT" panose="02070603080606020203" pitchFamily="18" charset="0"/>
          <a:ea typeface="ＭＳ Ｐゴシック" charset="0"/>
          <a:cs typeface="Bodoni MT" panose="02070603080606020203" pitchFamily="18" charset="0"/>
        </a:defRPr>
      </a:lvl1pPr>
      <a:lvl2pPr algn="l" rtl="0" eaLnBrk="1" fontAlgn="base" hangingPunct="1">
        <a:spcBef>
          <a:spcPct val="0"/>
        </a:spcBef>
        <a:spcAft>
          <a:spcPct val="0"/>
        </a:spcAft>
        <a:defRPr sz="2800">
          <a:solidFill>
            <a:schemeClr val="bg1"/>
          </a:solidFill>
          <a:latin typeface="Arial" charset="0"/>
          <a:ea typeface="ＭＳ Ｐゴシック" charset="0"/>
          <a:cs typeface="Arial" charset="0"/>
        </a:defRPr>
      </a:lvl2pPr>
      <a:lvl3pPr algn="l" rtl="0" eaLnBrk="1" fontAlgn="base" hangingPunct="1">
        <a:spcBef>
          <a:spcPct val="0"/>
        </a:spcBef>
        <a:spcAft>
          <a:spcPct val="0"/>
        </a:spcAft>
        <a:defRPr sz="2800">
          <a:solidFill>
            <a:schemeClr val="bg1"/>
          </a:solidFill>
          <a:latin typeface="Arial" charset="0"/>
          <a:ea typeface="ＭＳ Ｐゴシック" charset="0"/>
          <a:cs typeface="Arial" charset="0"/>
        </a:defRPr>
      </a:lvl3pPr>
      <a:lvl4pPr algn="l" rtl="0" eaLnBrk="1" fontAlgn="base" hangingPunct="1">
        <a:spcBef>
          <a:spcPct val="0"/>
        </a:spcBef>
        <a:spcAft>
          <a:spcPct val="0"/>
        </a:spcAft>
        <a:defRPr sz="2800">
          <a:solidFill>
            <a:schemeClr val="bg1"/>
          </a:solidFill>
          <a:latin typeface="Arial" charset="0"/>
          <a:ea typeface="ＭＳ Ｐゴシック" charset="0"/>
          <a:cs typeface="Arial" charset="0"/>
        </a:defRPr>
      </a:lvl4pPr>
      <a:lvl5pPr algn="l" rtl="0" eaLnBrk="1" fontAlgn="base" hangingPunct="1">
        <a:spcBef>
          <a:spcPct val="0"/>
        </a:spcBef>
        <a:spcAft>
          <a:spcPct val="0"/>
        </a:spcAft>
        <a:defRPr sz="2800">
          <a:solidFill>
            <a:schemeClr val="bg1"/>
          </a:solidFill>
          <a:latin typeface="Arial" charset="0"/>
          <a:ea typeface="ＭＳ Ｐゴシック" charset="0"/>
          <a:cs typeface="Arial" charset="0"/>
        </a:defRPr>
      </a:lvl5pPr>
      <a:lvl6pPr marL="457200" algn="l" rtl="0" eaLnBrk="1" fontAlgn="base" hangingPunct="1">
        <a:spcBef>
          <a:spcPct val="0"/>
        </a:spcBef>
        <a:spcAft>
          <a:spcPct val="0"/>
        </a:spcAft>
        <a:defRPr sz="2800">
          <a:solidFill>
            <a:schemeClr val="bg1"/>
          </a:solidFill>
          <a:latin typeface="Arial" charset="0"/>
          <a:cs typeface="Arial" charset="0"/>
        </a:defRPr>
      </a:lvl6pPr>
      <a:lvl7pPr marL="914400" algn="l" rtl="0" eaLnBrk="1" fontAlgn="base" hangingPunct="1">
        <a:spcBef>
          <a:spcPct val="0"/>
        </a:spcBef>
        <a:spcAft>
          <a:spcPct val="0"/>
        </a:spcAft>
        <a:defRPr sz="2800">
          <a:solidFill>
            <a:schemeClr val="bg1"/>
          </a:solidFill>
          <a:latin typeface="Arial" charset="0"/>
          <a:cs typeface="Arial" charset="0"/>
        </a:defRPr>
      </a:lvl7pPr>
      <a:lvl8pPr marL="1371600" algn="l" rtl="0" eaLnBrk="1" fontAlgn="base" hangingPunct="1">
        <a:spcBef>
          <a:spcPct val="0"/>
        </a:spcBef>
        <a:spcAft>
          <a:spcPct val="0"/>
        </a:spcAft>
        <a:defRPr sz="2800">
          <a:solidFill>
            <a:schemeClr val="bg1"/>
          </a:solidFill>
          <a:latin typeface="Arial" charset="0"/>
          <a:cs typeface="Arial" charset="0"/>
        </a:defRPr>
      </a:lvl8pPr>
      <a:lvl9pPr marL="1828800" algn="l" rtl="0" eaLnBrk="1" fontAlgn="base" hangingPunct="1">
        <a:spcBef>
          <a:spcPct val="0"/>
        </a:spcBef>
        <a:spcAft>
          <a:spcPct val="0"/>
        </a:spcAft>
        <a:defRPr sz="2800">
          <a:solidFill>
            <a:schemeClr val="bg1"/>
          </a:solidFill>
          <a:latin typeface="Arial" charset="0"/>
          <a:cs typeface="Arial" charset="0"/>
        </a:defRPr>
      </a:lvl9pPr>
    </p:titleStyle>
    <p:bodyStyle>
      <a:lvl1pPr marL="0" indent="0" algn="l" rtl="0" eaLnBrk="1" fontAlgn="base" hangingPunct="1">
        <a:lnSpc>
          <a:spcPct val="100000"/>
        </a:lnSpc>
        <a:spcBef>
          <a:spcPts val="0"/>
        </a:spcBef>
        <a:spcAft>
          <a:spcPts val="1200"/>
        </a:spcAft>
        <a:buClrTx/>
        <a:buFontTx/>
        <a:buNone/>
        <a:defRPr lang="en-US" sz="2000" kern="1200" smtClean="0">
          <a:solidFill>
            <a:schemeClr val="tx1">
              <a:lumMod val="50000"/>
            </a:schemeClr>
          </a:solidFill>
          <a:latin typeface="Franklin Gothic Book"/>
          <a:ea typeface="ＭＳ Ｐゴシック" charset="0"/>
          <a:cs typeface="Franklin Gothic Book"/>
        </a:defRPr>
      </a:lvl1pPr>
      <a:lvl2pPr marL="179388" marR="0" indent="-179388" algn="l" defTabSz="914400" rtl="0" eaLnBrk="1" fontAlgn="base" latinLnBrk="0" hangingPunct="1">
        <a:lnSpc>
          <a:spcPct val="100000"/>
        </a:lnSpc>
        <a:spcBef>
          <a:spcPts val="0"/>
        </a:spcBef>
        <a:spcAft>
          <a:spcPts val="1200"/>
        </a:spcAft>
        <a:buClr>
          <a:srgbClr val="00539B"/>
        </a:buClr>
        <a:buSzTx/>
        <a:buFont typeface="Arial" charset="0"/>
        <a:buChar char="•"/>
        <a:tabLst/>
        <a:defRPr lang="en-US" sz="2000" kern="1200" smtClean="0">
          <a:solidFill>
            <a:schemeClr val="tx1">
              <a:lumMod val="50000"/>
            </a:schemeClr>
          </a:solidFill>
          <a:latin typeface="Franklin Gothic Book"/>
          <a:ea typeface="Franklin Gothic Book"/>
          <a:cs typeface="Franklin Gothic Book"/>
        </a:defRPr>
      </a:lvl2pPr>
      <a:lvl3pPr marL="360000" marR="0" indent="-180000" algn="l" defTabSz="914400" rtl="0" eaLnBrk="1" fontAlgn="base" latinLnBrk="0" hangingPunct="1">
        <a:lnSpc>
          <a:spcPct val="100000"/>
        </a:lnSpc>
        <a:spcBef>
          <a:spcPts val="0"/>
        </a:spcBef>
        <a:spcAft>
          <a:spcPts val="1200"/>
        </a:spcAft>
        <a:buClrTx/>
        <a:buSzTx/>
        <a:buFont typeface="Arial"/>
        <a:buChar char="•"/>
        <a:tabLst/>
        <a:defRPr lang="en-US" sz="2000" kern="1200" smtClean="0">
          <a:solidFill>
            <a:schemeClr val="tx1">
              <a:lumMod val="50000"/>
            </a:schemeClr>
          </a:solidFill>
          <a:latin typeface="Franklin Gothic Book"/>
          <a:ea typeface="Franklin Gothic Book"/>
          <a:cs typeface="Franklin Gothic Book"/>
        </a:defRPr>
      </a:lvl3pPr>
      <a:lvl4pPr marL="540000" marR="0" indent="-180000" algn="l" defTabSz="914400" rtl="0" eaLnBrk="1" fontAlgn="base" latinLnBrk="0" hangingPunct="1">
        <a:lnSpc>
          <a:spcPct val="100000"/>
        </a:lnSpc>
        <a:spcBef>
          <a:spcPts val="0"/>
        </a:spcBef>
        <a:spcAft>
          <a:spcPts val="1200"/>
        </a:spcAft>
        <a:buClrTx/>
        <a:buSzTx/>
        <a:buFont typeface="Arial" panose="020B0604020202020204" pitchFamily="34" charset="0"/>
        <a:buChar char="‒"/>
        <a:tabLst/>
        <a:defRPr lang="en-US" sz="2000" kern="1200" baseline="0" smtClean="0">
          <a:solidFill>
            <a:schemeClr val="tx1">
              <a:lumMod val="50000"/>
            </a:schemeClr>
          </a:solidFill>
          <a:latin typeface="Franklin Gothic Book"/>
          <a:ea typeface="Franklin Gothic Book"/>
          <a:cs typeface="Franklin Gothic Book"/>
        </a:defRPr>
      </a:lvl4pPr>
      <a:lvl5pPr marL="2057400" indent="0" algn="l" rtl="0" eaLnBrk="1" fontAlgn="base" hangingPunct="1">
        <a:lnSpc>
          <a:spcPct val="100000"/>
        </a:lnSpc>
        <a:spcBef>
          <a:spcPts val="0"/>
        </a:spcBef>
        <a:spcAft>
          <a:spcPts val="1200"/>
        </a:spcAft>
        <a:buFont typeface="Arial" charset="0"/>
        <a:buNone/>
        <a:defRPr sz="1200" kern="1200">
          <a:solidFill>
            <a:srgbClr val="929395"/>
          </a:solidFill>
          <a:latin typeface="Arial" pitchFamily="34" charset="0"/>
          <a:ea typeface="Arial" charset="0"/>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1" name="Picture 10"/>
          <p:cNvPicPr>
            <a:picLocks noChangeAspect="1"/>
          </p:cNvPicPr>
          <p:nvPr/>
        </p:nvPicPr>
        <p:blipFill>
          <a:blip r:embed="rId59" cstate="print">
            <a:extLst>
              <a:ext uri="{28A0092B-C50C-407E-A947-70E740481C1C}">
                <a14:useLocalDpi xmlns:a14="http://schemas.microsoft.com/office/drawing/2010/main" val="0"/>
              </a:ext>
            </a:extLst>
          </a:blip>
          <a:stretch>
            <a:fillRect/>
          </a:stretch>
        </p:blipFill>
        <p:spPr>
          <a:xfrm>
            <a:off x="6805792" y="106043"/>
            <a:ext cx="1868428" cy="944882"/>
          </a:xfrm>
          <a:prstGeom prst="rect">
            <a:avLst/>
          </a:prstGeom>
        </p:spPr>
      </p:pic>
      <p:sp>
        <p:nvSpPr>
          <p:cNvPr id="2" name="Title Placeholder 1" descr="Ideally your title should fit on one line." title="Slide title"/>
          <p:cNvSpPr>
            <a:spLocks noGrp="1"/>
          </p:cNvSpPr>
          <p:nvPr>
            <p:ph type="title"/>
          </p:nvPr>
        </p:nvSpPr>
        <p:spPr>
          <a:xfrm>
            <a:off x="720725" y="-1"/>
            <a:ext cx="5903913" cy="1080000"/>
          </a:xfrm>
          <a:prstGeom prst="rect">
            <a:avLst/>
          </a:prstGeom>
        </p:spPr>
        <p:txBody>
          <a:bodyPr vert="horz" lIns="0" tIns="0" rIns="0" bIns="0" rtlCol="0" anchor="ctr">
            <a:normAutofit/>
          </a:bodyPr>
          <a:lstStyle/>
          <a:p>
            <a:r>
              <a:rPr lang="en-US" dirty="0" smtClean="0"/>
              <a:t>Click to edit Master title style</a:t>
            </a:r>
            <a:endParaRPr lang="en-GB" dirty="0"/>
          </a:p>
        </p:txBody>
      </p:sp>
      <p:cxnSp>
        <p:nvCxnSpPr>
          <p:cNvPr id="70" name="Straight Connector 69"/>
          <p:cNvCxnSpPr/>
          <p:nvPr/>
        </p:nvCxnSpPr>
        <p:spPr bwMode="auto">
          <a:xfrm>
            <a:off x="-3083" y="1079500"/>
            <a:ext cx="9144000"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bwMode="auto">
          <a:xfrm>
            <a:off x="-3083" y="6480000"/>
            <a:ext cx="9147083" cy="0"/>
          </a:xfrm>
          <a:prstGeom prst="line">
            <a:avLst/>
          </a:prstGeom>
          <a:ln w="3175"/>
        </p:spPr>
        <p:style>
          <a:lnRef idx="1">
            <a:schemeClr val="accent1"/>
          </a:lnRef>
          <a:fillRef idx="0">
            <a:schemeClr val="accent1"/>
          </a:fillRef>
          <a:effectRef idx="0">
            <a:schemeClr val="accent1"/>
          </a:effectRef>
          <a:fontRef idx="minor">
            <a:schemeClr val="tx1"/>
          </a:fontRef>
        </p:style>
      </p:cxnSp>
      <p:sp>
        <p:nvSpPr>
          <p:cNvPr id="55" name="Text Placeholder 2" descr="First level - paragraph text&#10;Second level - bullet 1&#10;Third level - bullet 2&#10;&#10;No more than 100 words per slide" title="Main body text"/>
          <p:cNvSpPr>
            <a:spLocks noGrp="1"/>
          </p:cNvSpPr>
          <p:nvPr>
            <p:ph type="body" idx="1"/>
          </p:nvPr>
        </p:nvSpPr>
        <p:spPr>
          <a:xfrm>
            <a:off x="720726" y="1800225"/>
            <a:ext cx="7704137" cy="4140200"/>
          </a:xfrm>
          <a:prstGeom prst="rect">
            <a:avLst/>
          </a:prstGeom>
        </p:spPr>
        <p:txBody>
          <a:bodyPr vert="horz" lIns="0" tIns="0" rIns="0" bIns="0" rtlCol="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56"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latin typeface="Franklin Gothic Book"/>
                <a:cs typeface="Franklin Gothic Book"/>
              </a:defRPr>
            </a:lvl1pPr>
          </a:lstStyle>
          <a:p>
            <a:fld id="{6C11588B-B1D8-40DA-B074-5AFCE2BA6308}" type="datetime1">
              <a:rPr lang="en-US" smtClean="0"/>
              <a:t>8/30/2019</a:t>
            </a:fld>
            <a:endParaRPr lang="en-GB" dirty="0"/>
          </a:p>
        </p:txBody>
      </p:sp>
      <p:sp>
        <p:nvSpPr>
          <p:cNvPr id="57" name="Footer Placeholder 4"/>
          <p:cNvSpPr>
            <a:spLocks noGrp="1"/>
          </p:cNvSpPr>
          <p:nvPr>
            <p:ph type="ftr" sz="quarter" idx="3"/>
            <p:custDataLst>
              <p:tags r:id="rId58"/>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59"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latin typeface="Franklin Gothic Book"/>
                <a:cs typeface="Franklin Gothic Book"/>
              </a:defRPr>
            </a:lvl1pPr>
          </a:lstStyle>
          <a:p>
            <a:fld id="{71F9F866-B438-9445-8D9F-1F8FF6608833}" type="slidenum">
              <a:rPr lang="en-GB" smtClean="0"/>
              <a:pPr/>
              <a:t>‹#›</a:t>
            </a:fld>
            <a:endParaRPr lang="en-GB" dirty="0"/>
          </a:p>
        </p:txBody>
      </p:sp>
    </p:spTree>
    <p:extLst>
      <p:ext uri="{BB962C8B-B14F-4D97-AF65-F5344CB8AC3E}">
        <p14:creationId xmlns:p14="http://schemas.microsoft.com/office/powerpoint/2010/main" val="2356471517"/>
      </p:ext>
    </p:extLst>
  </p:cSld>
  <p:clrMap bg1="lt1" tx1="dk1" bg2="lt2" tx2="dk2" accent1="accent1" accent2="accent2" accent3="accent3" accent4="accent4" accent5="accent5" accent6="accent6" hlink="hlink" folHlink="folHlink"/>
  <p:sldLayoutIdLst>
    <p:sldLayoutId id="2147484365" r:id="rId1"/>
    <p:sldLayoutId id="2147484366" r:id="rId2"/>
    <p:sldLayoutId id="2147484367" r:id="rId3"/>
    <p:sldLayoutId id="2147484368" r:id="rId4"/>
    <p:sldLayoutId id="2147484369" r:id="rId5"/>
    <p:sldLayoutId id="2147484370" r:id="rId6"/>
    <p:sldLayoutId id="2147484371" r:id="rId7"/>
    <p:sldLayoutId id="2147484372" r:id="rId8"/>
    <p:sldLayoutId id="2147484373" r:id="rId9"/>
    <p:sldLayoutId id="2147484374" r:id="rId10"/>
    <p:sldLayoutId id="2147484375" r:id="rId11"/>
    <p:sldLayoutId id="2147484376" r:id="rId12"/>
    <p:sldLayoutId id="2147484377" r:id="rId13"/>
    <p:sldLayoutId id="2147484378" r:id="rId14"/>
    <p:sldLayoutId id="2147484379" r:id="rId15"/>
    <p:sldLayoutId id="2147484380" r:id="rId16"/>
    <p:sldLayoutId id="2147484381" r:id="rId17"/>
    <p:sldLayoutId id="2147484382" r:id="rId18"/>
    <p:sldLayoutId id="2147484383" r:id="rId19"/>
    <p:sldLayoutId id="2147484384" r:id="rId20"/>
    <p:sldLayoutId id="2147484385" r:id="rId21"/>
    <p:sldLayoutId id="2147484386" r:id="rId22"/>
    <p:sldLayoutId id="2147484387" r:id="rId23"/>
    <p:sldLayoutId id="2147484388" r:id="rId24"/>
    <p:sldLayoutId id="2147484389" r:id="rId25"/>
    <p:sldLayoutId id="2147484390" r:id="rId26"/>
    <p:sldLayoutId id="2147484391" r:id="rId27"/>
    <p:sldLayoutId id="2147484392" r:id="rId28"/>
    <p:sldLayoutId id="2147484393" r:id="rId29"/>
    <p:sldLayoutId id="2147484394" r:id="rId30"/>
    <p:sldLayoutId id="2147484395" r:id="rId31"/>
    <p:sldLayoutId id="2147484396" r:id="rId32"/>
    <p:sldLayoutId id="2147484397" r:id="rId33"/>
    <p:sldLayoutId id="2147484398" r:id="rId34"/>
    <p:sldLayoutId id="2147484399" r:id="rId35"/>
    <p:sldLayoutId id="2147484400" r:id="rId36"/>
    <p:sldLayoutId id="2147484401" r:id="rId37"/>
    <p:sldLayoutId id="2147484402" r:id="rId38"/>
    <p:sldLayoutId id="2147484403" r:id="rId39"/>
    <p:sldLayoutId id="2147484404" r:id="rId40"/>
    <p:sldLayoutId id="2147484405" r:id="rId41"/>
    <p:sldLayoutId id="2147484406" r:id="rId42"/>
    <p:sldLayoutId id="2147484407" r:id="rId43"/>
    <p:sldLayoutId id="2147484408" r:id="rId44"/>
    <p:sldLayoutId id="2147484409" r:id="rId45"/>
    <p:sldLayoutId id="2147484410" r:id="rId46"/>
    <p:sldLayoutId id="2147484411" r:id="rId47"/>
    <p:sldLayoutId id="2147484412" r:id="rId48"/>
    <p:sldLayoutId id="2147484413" r:id="rId49"/>
    <p:sldLayoutId id="2147484414" r:id="rId50"/>
    <p:sldLayoutId id="2147484415" r:id="rId51"/>
    <p:sldLayoutId id="2147484416" r:id="rId52"/>
    <p:sldLayoutId id="2147484417" r:id="rId53"/>
    <p:sldLayoutId id="2147484418" r:id="rId54"/>
    <p:sldLayoutId id="2147484419" r:id="rId55"/>
    <p:sldLayoutId id="2147484420" r:id="rId56"/>
  </p:sldLayoutIdLst>
  <p:timing>
    <p:tnLst>
      <p:par>
        <p:cTn id="1" dur="indefinite" restart="never" nodeType="tmRoot"/>
      </p:par>
    </p:tnLst>
  </p:timing>
  <p:hf hdr="0" ftr="0" dt="0"/>
  <p:txStyles>
    <p:titleStyle>
      <a:lvl1pPr algn="l" rtl="0" eaLnBrk="0" fontAlgn="base" hangingPunct="0">
        <a:spcBef>
          <a:spcPct val="0"/>
        </a:spcBef>
        <a:spcAft>
          <a:spcPct val="0"/>
        </a:spcAft>
        <a:defRPr sz="2800" b="0" i="0" kern="1200">
          <a:solidFill>
            <a:schemeClr val="accent1"/>
          </a:solidFill>
          <a:latin typeface="Bodoni MT" panose="02070603080606020203" pitchFamily="18" charset="0"/>
          <a:ea typeface="ＭＳ Ｐゴシック" charset="0"/>
          <a:cs typeface="Bodoni MT" panose="02070603080606020203" pitchFamily="18" charset="0"/>
        </a:defRPr>
      </a:lvl1pPr>
      <a:lvl2pPr algn="l" rtl="0" eaLnBrk="0" fontAlgn="base" hangingPunct="0">
        <a:spcBef>
          <a:spcPct val="0"/>
        </a:spcBef>
        <a:spcAft>
          <a:spcPct val="0"/>
        </a:spcAft>
        <a:defRPr sz="2800">
          <a:solidFill>
            <a:schemeClr val="bg1"/>
          </a:solidFill>
          <a:latin typeface="Arial" charset="0"/>
          <a:ea typeface="ＭＳ Ｐゴシック" charset="0"/>
          <a:cs typeface="Arial" charset="0"/>
        </a:defRPr>
      </a:lvl2pPr>
      <a:lvl3pPr algn="l" rtl="0" eaLnBrk="0" fontAlgn="base" hangingPunct="0">
        <a:spcBef>
          <a:spcPct val="0"/>
        </a:spcBef>
        <a:spcAft>
          <a:spcPct val="0"/>
        </a:spcAft>
        <a:defRPr sz="2800">
          <a:solidFill>
            <a:schemeClr val="bg1"/>
          </a:solidFill>
          <a:latin typeface="Arial" charset="0"/>
          <a:ea typeface="ＭＳ Ｐゴシック" charset="0"/>
          <a:cs typeface="Arial" charset="0"/>
        </a:defRPr>
      </a:lvl3pPr>
      <a:lvl4pPr algn="l" rtl="0" eaLnBrk="0" fontAlgn="base" hangingPunct="0">
        <a:spcBef>
          <a:spcPct val="0"/>
        </a:spcBef>
        <a:spcAft>
          <a:spcPct val="0"/>
        </a:spcAft>
        <a:defRPr sz="2800">
          <a:solidFill>
            <a:schemeClr val="bg1"/>
          </a:solidFill>
          <a:latin typeface="Arial" charset="0"/>
          <a:ea typeface="ＭＳ Ｐゴシック" charset="0"/>
          <a:cs typeface="Arial" charset="0"/>
        </a:defRPr>
      </a:lvl4pPr>
      <a:lvl5pPr algn="l" rtl="0" eaLnBrk="0" fontAlgn="base" hangingPunct="0">
        <a:spcBef>
          <a:spcPct val="0"/>
        </a:spcBef>
        <a:spcAft>
          <a:spcPct val="0"/>
        </a:spcAft>
        <a:defRPr sz="2800">
          <a:solidFill>
            <a:schemeClr val="bg1"/>
          </a:solidFill>
          <a:latin typeface="Arial" charset="0"/>
          <a:ea typeface="ＭＳ Ｐゴシック" charset="0"/>
          <a:cs typeface="Arial" charset="0"/>
        </a:defRPr>
      </a:lvl5pPr>
      <a:lvl6pPr marL="457200" algn="l" rtl="0" fontAlgn="base">
        <a:spcBef>
          <a:spcPct val="0"/>
        </a:spcBef>
        <a:spcAft>
          <a:spcPct val="0"/>
        </a:spcAft>
        <a:defRPr sz="2800">
          <a:solidFill>
            <a:schemeClr val="bg1"/>
          </a:solidFill>
          <a:latin typeface="Arial" charset="0"/>
          <a:cs typeface="Arial" charset="0"/>
        </a:defRPr>
      </a:lvl6pPr>
      <a:lvl7pPr marL="914400" algn="l" rtl="0" fontAlgn="base">
        <a:spcBef>
          <a:spcPct val="0"/>
        </a:spcBef>
        <a:spcAft>
          <a:spcPct val="0"/>
        </a:spcAft>
        <a:defRPr sz="2800">
          <a:solidFill>
            <a:schemeClr val="bg1"/>
          </a:solidFill>
          <a:latin typeface="Arial" charset="0"/>
          <a:cs typeface="Arial" charset="0"/>
        </a:defRPr>
      </a:lvl7pPr>
      <a:lvl8pPr marL="1371600" algn="l" rtl="0" fontAlgn="base">
        <a:spcBef>
          <a:spcPct val="0"/>
        </a:spcBef>
        <a:spcAft>
          <a:spcPct val="0"/>
        </a:spcAft>
        <a:defRPr sz="2800">
          <a:solidFill>
            <a:schemeClr val="bg1"/>
          </a:solidFill>
          <a:latin typeface="Arial" charset="0"/>
          <a:cs typeface="Arial" charset="0"/>
        </a:defRPr>
      </a:lvl8pPr>
      <a:lvl9pPr marL="1828800" algn="l" rtl="0" fontAlgn="base">
        <a:spcBef>
          <a:spcPct val="0"/>
        </a:spcBef>
        <a:spcAft>
          <a:spcPct val="0"/>
        </a:spcAft>
        <a:defRPr sz="2800">
          <a:solidFill>
            <a:schemeClr val="bg1"/>
          </a:solidFill>
          <a:latin typeface="Arial" charset="0"/>
          <a:cs typeface="Arial" charset="0"/>
        </a:defRPr>
      </a:lvl9pPr>
    </p:titleStyle>
    <p:bodyStyle>
      <a:lvl1pPr marL="0" indent="0" algn="l" rtl="0" eaLnBrk="0" fontAlgn="base" hangingPunct="0">
        <a:lnSpc>
          <a:spcPct val="100000"/>
        </a:lnSpc>
        <a:spcBef>
          <a:spcPts val="0"/>
        </a:spcBef>
        <a:spcAft>
          <a:spcPts val="1200"/>
        </a:spcAft>
        <a:buClrTx/>
        <a:buFontTx/>
        <a:buNone/>
        <a:defRPr lang="en-US" sz="2000" kern="1200" smtClean="0">
          <a:solidFill>
            <a:schemeClr val="tx1">
              <a:lumMod val="50000"/>
            </a:schemeClr>
          </a:solidFill>
          <a:latin typeface="Franklin Gothic Book"/>
          <a:ea typeface="ＭＳ Ｐゴシック" charset="0"/>
          <a:cs typeface="Franklin Gothic Book"/>
        </a:defRPr>
      </a:lvl1pPr>
      <a:lvl2pPr marL="179388" marR="0" indent="-179388" algn="l" defTabSz="914400" rtl="0" eaLnBrk="0" fontAlgn="base" latinLnBrk="0" hangingPunct="0">
        <a:lnSpc>
          <a:spcPct val="100000"/>
        </a:lnSpc>
        <a:spcBef>
          <a:spcPts val="0"/>
        </a:spcBef>
        <a:spcAft>
          <a:spcPts val="1200"/>
        </a:spcAft>
        <a:buClr>
          <a:srgbClr val="00539B"/>
        </a:buClr>
        <a:buSzTx/>
        <a:buFont typeface="Arial" charset="0"/>
        <a:buChar char="•"/>
        <a:tabLst/>
        <a:defRPr lang="en-US" sz="2000" kern="1200" smtClean="0">
          <a:solidFill>
            <a:schemeClr val="tx1">
              <a:lumMod val="50000"/>
            </a:schemeClr>
          </a:solidFill>
          <a:latin typeface="Franklin Gothic Book"/>
          <a:ea typeface="Franklin Gothic Book"/>
          <a:cs typeface="Franklin Gothic Book"/>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lang="en-US" sz="2000" kern="1200" smtClean="0">
          <a:solidFill>
            <a:schemeClr val="tx1">
              <a:lumMod val="50000"/>
            </a:schemeClr>
          </a:solidFill>
          <a:latin typeface="Franklin Gothic Book"/>
          <a:ea typeface="Franklin Gothic Book"/>
          <a:cs typeface="Franklin Gothic Book"/>
        </a:defRPr>
      </a:lvl3pPr>
      <a:lvl4pPr marL="540000" marR="0" indent="-180000" algn="l" defTabSz="914400" rtl="0" eaLnBrk="0" fontAlgn="base" latinLnBrk="0" hangingPunct="0">
        <a:lnSpc>
          <a:spcPct val="100000"/>
        </a:lnSpc>
        <a:spcBef>
          <a:spcPts val="0"/>
        </a:spcBef>
        <a:spcAft>
          <a:spcPts val="1200"/>
        </a:spcAft>
        <a:buClrTx/>
        <a:buSzTx/>
        <a:buFont typeface="Arial" panose="020B0604020202020204" pitchFamily="34" charset="0"/>
        <a:buChar char="‒"/>
        <a:tabLst/>
        <a:defRPr lang="en-US" sz="2000" kern="1200" baseline="0" smtClean="0">
          <a:solidFill>
            <a:schemeClr val="tx1">
              <a:lumMod val="50000"/>
            </a:schemeClr>
          </a:solidFill>
          <a:latin typeface="Franklin Gothic Book"/>
          <a:ea typeface="Franklin Gothic Book"/>
          <a:cs typeface="Franklin Gothic Book"/>
        </a:defRPr>
      </a:lvl4pPr>
      <a:lvl5pPr marL="2057400" indent="0" algn="l" rtl="0" eaLnBrk="0" fontAlgn="base" hangingPunct="0">
        <a:lnSpc>
          <a:spcPct val="100000"/>
        </a:lnSpc>
        <a:spcBef>
          <a:spcPts val="0"/>
        </a:spcBef>
        <a:spcAft>
          <a:spcPts val="1200"/>
        </a:spcAft>
        <a:buFont typeface="Arial" charset="0"/>
        <a:buNone/>
        <a:defRPr sz="1200" kern="1200">
          <a:solidFill>
            <a:srgbClr val="929395"/>
          </a:solidFill>
          <a:latin typeface="Arial" pitchFamily="34" charset="0"/>
          <a:ea typeface="Arial" charset="0"/>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1" name="Picture 10"/>
          <p:cNvPicPr>
            <a:picLocks noChangeAspect="1"/>
          </p:cNvPicPr>
          <p:nvPr/>
        </p:nvPicPr>
        <p:blipFill>
          <a:blip r:embed="rId59" cstate="print">
            <a:extLst>
              <a:ext uri="{28A0092B-C50C-407E-A947-70E740481C1C}">
                <a14:useLocalDpi xmlns:a14="http://schemas.microsoft.com/office/drawing/2010/main" val="0"/>
              </a:ext>
            </a:extLst>
          </a:blip>
          <a:stretch>
            <a:fillRect/>
          </a:stretch>
        </p:blipFill>
        <p:spPr>
          <a:xfrm>
            <a:off x="6805792" y="106043"/>
            <a:ext cx="1868428" cy="944882"/>
          </a:xfrm>
          <a:prstGeom prst="rect">
            <a:avLst/>
          </a:prstGeom>
        </p:spPr>
      </p:pic>
      <p:sp>
        <p:nvSpPr>
          <p:cNvPr id="2" name="Title Placeholder 1" descr="Ideally your title should fit on one line." title="Slide title"/>
          <p:cNvSpPr>
            <a:spLocks noGrp="1"/>
          </p:cNvSpPr>
          <p:nvPr>
            <p:ph type="title"/>
          </p:nvPr>
        </p:nvSpPr>
        <p:spPr>
          <a:xfrm>
            <a:off x="720725" y="-1"/>
            <a:ext cx="5903913" cy="1080000"/>
          </a:xfrm>
          <a:prstGeom prst="rect">
            <a:avLst/>
          </a:prstGeom>
        </p:spPr>
        <p:txBody>
          <a:bodyPr vert="horz" lIns="0" tIns="0" rIns="0" bIns="0" rtlCol="0" anchor="ctr">
            <a:normAutofit/>
          </a:bodyPr>
          <a:lstStyle/>
          <a:p>
            <a:r>
              <a:rPr lang="en-US" dirty="0" smtClean="0"/>
              <a:t>Click to edit Master title style</a:t>
            </a:r>
            <a:endParaRPr lang="en-GB" dirty="0"/>
          </a:p>
        </p:txBody>
      </p:sp>
      <p:cxnSp>
        <p:nvCxnSpPr>
          <p:cNvPr id="70" name="Straight Connector 69"/>
          <p:cNvCxnSpPr/>
          <p:nvPr/>
        </p:nvCxnSpPr>
        <p:spPr bwMode="auto">
          <a:xfrm>
            <a:off x="-3083" y="1079500"/>
            <a:ext cx="9144000"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bwMode="auto">
          <a:xfrm>
            <a:off x="-3083" y="6480000"/>
            <a:ext cx="9147083" cy="0"/>
          </a:xfrm>
          <a:prstGeom prst="line">
            <a:avLst/>
          </a:prstGeom>
          <a:ln w="3175"/>
        </p:spPr>
        <p:style>
          <a:lnRef idx="1">
            <a:schemeClr val="accent1"/>
          </a:lnRef>
          <a:fillRef idx="0">
            <a:schemeClr val="accent1"/>
          </a:fillRef>
          <a:effectRef idx="0">
            <a:schemeClr val="accent1"/>
          </a:effectRef>
          <a:fontRef idx="minor">
            <a:schemeClr val="tx1"/>
          </a:fontRef>
        </p:style>
      </p:cxnSp>
      <p:sp>
        <p:nvSpPr>
          <p:cNvPr id="55" name="Text Placeholder 2" descr="First level - paragraph text&#10;Second level - bullet 1&#10;Third level - bullet 2&#10;&#10;No more than 100 words per slide" title="Main body text"/>
          <p:cNvSpPr>
            <a:spLocks noGrp="1"/>
          </p:cNvSpPr>
          <p:nvPr>
            <p:ph type="body" idx="1"/>
          </p:nvPr>
        </p:nvSpPr>
        <p:spPr>
          <a:xfrm>
            <a:off x="720726" y="1800225"/>
            <a:ext cx="7704137" cy="4140200"/>
          </a:xfrm>
          <a:prstGeom prst="rect">
            <a:avLst/>
          </a:prstGeom>
        </p:spPr>
        <p:txBody>
          <a:bodyPr vert="horz" lIns="0" tIns="0" rIns="0" bIns="0" rtlCol="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56"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latin typeface="Franklin Gothic Book"/>
                <a:cs typeface="Franklin Gothic Book"/>
              </a:defRPr>
            </a:lvl1pPr>
          </a:lstStyle>
          <a:p>
            <a:fld id="{C5640ECE-859B-4BED-86C4-6F6FDF00F738}" type="datetime1">
              <a:rPr lang="en-US" smtClean="0"/>
              <a:t>8/30/2019</a:t>
            </a:fld>
            <a:endParaRPr lang="en-GB" dirty="0"/>
          </a:p>
        </p:txBody>
      </p:sp>
      <p:sp>
        <p:nvSpPr>
          <p:cNvPr id="57" name="Footer Placeholder 4"/>
          <p:cNvSpPr>
            <a:spLocks noGrp="1"/>
          </p:cNvSpPr>
          <p:nvPr>
            <p:ph type="ftr" sz="quarter" idx="3"/>
            <p:custDataLst>
              <p:tags r:id="rId58"/>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59"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latin typeface="Franklin Gothic Book"/>
                <a:cs typeface="Franklin Gothic Book"/>
              </a:defRPr>
            </a:lvl1pPr>
          </a:lstStyle>
          <a:p>
            <a:fld id="{71F9F866-B438-9445-8D9F-1F8FF6608833}" type="slidenum">
              <a:rPr lang="en-GB" smtClean="0"/>
              <a:pPr/>
              <a:t>‹#›</a:t>
            </a:fld>
            <a:endParaRPr lang="en-GB" dirty="0"/>
          </a:p>
        </p:txBody>
      </p:sp>
    </p:spTree>
    <p:extLst>
      <p:ext uri="{BB962C8B-B14F-4D97-AF65-F5344CB8AC3E}">
        <p14:creationId xmlns:p14="http://schemas.microsoft.com/office/powerpoint/2010/main" val="1225548546"/>
      </p:ext>
    </p:extLst>
  </p:cSld>
  <p:clrMap bg1="lt1" tx1="dk1" bg2="lt2" tx2="dk2" accent1="accent1" accent2="accent2" accent3="accent3" accent4="accent4" accent5="accent5" accent6="accent6" hlink="hlink" folHlink="folHlink"/>
  <p:sldLayoutIdLst>
    <p:sldLayoutId id="2147484308" r:id="rId1"/>
    <p:sldLayoutId id="2147484309" r:id="rId2"/>
    <p:sldLayoutId id="2147484310" r:id="rId3"/>
    <p:sldLayoutId id="2147484311" r:id="rId4"/>
    <p:sldLayoutId id="2147484312" r:id="rId5"/>
    <p:sldLayoutId id="2147484313" r:id="rId6"/>
    <p:sldLayoutId id="2147484314" r:id="rId7"/>
    <p:sldLayoutId id="2147484315" r:id="rId8"/>
    <p:sldLayoutId id="2147484316" r:id="rId9"/>
    <p:sldLayoutId id="2147484317" r:id="rId10"/>
    <p:sldLayoutId id="2147484318" r:id="rId11"/>
    <p:sldLayoutId id="2147484319" r:id="rId12"/>
    <p:sldLayoutId id="2147484320" r:id="rId13"/>
    <p:sldLayoutId id="2147484321" r:id="rId14"/>
    <p:sldLayoutId id="2147484322" r:id="rId15"/>
    <p:sldLayoutId id="2147484323" r:id="rId16"/>
    <p:sldLayoutId id="2147484324" r:id="rId17"/>
    <p:sldLayoutId id="2147484325" r:id="rId18"/>
    <p:sldLayoutId id="2147484326" r:id="rId19"/>
    <p:sldLayoutId id="2147484327" r:id="rId20"/>
    <p:sldLayoutId id="2147484328" r:id="rId21"/>
    <p:sldLayoutId id="2147484329" r:id="rId22"/>
    <p:sldLayoutId id="2147484330" r:id="rId23"/>
    <p:sldLayoutId id="2147484331" r:id="rId24"/>
    <p:sldLayoutId id="2147484332" r:id="rId25"/>
    <p:sldLayoutId id="2147484333" r:id="rId26"/>
    <p:sldLayoutId id="2147484334" r:id="rId27"/>
    <p:sldLayoutId id="2147484335" r:id="rId28"/>
    <p:sldLayoutId id="2147484336" r:id="rId29"/>
    <p:sldLayoutId id="2147484337" r:id="rId30"/>
    <p:sldLayoutId id="2147484338" r:id="rId31"/>
    <p:sldLayoutId id="2147484339" r:id="rId32"/>
    <p:sldLayoutId id="2147484340" r:id="rId33"/>
    <p:sldLayoutId id="2147484341" r:id="rId34"/>
    <p:sldLayoutId id="2147484342" r:id="rId35"/>
    <p:sldLayoutId id="2147484343" r:id="rId36"/>
    <p:sldLayoutId id="2147484344" r:id="rId37"/>
    <p:sldLayoutId id="2147484345" r:id="rId38"/>
    <p:sldLayoutId id="2147484346" r:id="rId39"/>
    <p:sldLayoutId id="2147484347" r:id="rId40"/>
    <p:sldLayoutId id="2147484348" r:id="rId41"/>
    <p:sldLayoutId id="2147484349" r:id="rId42"/>
    <p:sldLayoutId id="2147484350" r:id="rId43"/>
    <p:sldLayoutId id="2147484351" r:id="rId44"/>
    <p:sldLayoutId id="2147484352" r:id="rId45"/>
    <p:sldLayoutId id="2147484353" r:id="rId46"/>
    <p:sldLayoutId id="2147484354" r:id="rId47"/>
    <p:sldLayoutId id="2147484355" r:id="rId48"/>
    <p:sldLayoutId id="2147484356" r:id="rId49"/>
    <p:sldLayoutId id="2147484357" r:id="rId50"/>
    <p:sldLayoutId id="2147484358" r:id="rId51"/>
    <p:sldLayoutId id="2147484359" r:id="rId52"/>
    <p:sldLayoutId id="2147484360" r:id="rId53"/>
    <p:sldLayoutId id="2147484361" r:id="rId54"/>
    <p:sldLayoutId id="2147484362" r:id="rId55"/>
    <p:sldLayoutId id="2147484363" r:id="rId56"/>
  </p:sldLayoutIdLst>
  <p:timing>
    <p:tnLst>
      <p:par>
        <p:cTn id="1" dur="indefinite" restart="never" nodeType="tmRoot"/>
      </p:par>
    </p:tnLst>
  </p:timing>
  <p:hf hdr="0" ftr="0" dt="0"/>
  <p:txStyles>
    <p:titleStyle>
      <a:lvl1pPr algn="l" rtl="0" eaLnBrk="0" fontAlgn="base" hangingPunct="0">
        <a:spcBef>
          <a:spcPct val="0"/>
        </a:spcBef>
        <a:spcAft>
          <a:spcPct val="0"/>
        </a:spcAft>
        <a:defRPr sz="2800" b="0" i="0" kern="1200">
          <a:solidFill>
            <a:schemeClr val="accent1"/>
          </a:solidFill>
          <a:latin typeface="Bodoni MT" panose="02070603080606020203" pitchFamily="18" charset="0"/>
          <a:ea typeface="ＭＳ Ｐゴシック" charset="0"/>
          <a:cs typeface="Bodoni MT" panose="02070603080606020203" pitchFamily="18" charset="0"/>
        </a:defRPr>
      </a:lvl1pPr>
      <a:lvl2pPr algn="l" rtl="0" eaLnBrk="0" fontAlgn="base" hangingPunct="0">
        <a:spcBef>
          <a:spcPct val="0"/>
        </a:spcBef>
        <a:spcAft>
          <a:spcPct val="0"/>
        </a:spcAft>
        <a:defRPr sz="2800">
          <a:solidFill>
            <a:schemeClr val="bg1"/>
          </a:solidFill>
          <a:latin typeface="Arial" charset="0"/>
          <a:ea typeface="ＭＳ Ｐゴシック" charset="0"/>
          <a:cs typeface="Arial" charset="0"/>
        </a:defRPr>
      </a:lvl2pPr>
      <a:lvl3pPr algn="l" rtl="0" eaLnBrk="0" fontAlgn="base" hangingPunct="0">
        <a:spcBef>
          <a:spcPct val="0"/>
        </a:spcBef>
        <a:spcAft>
          <a:spcPct val="0"/>
        </a:spcAft>
        <a:defRPr sz="2800">
          <a:solidFill>
            <a:schemeClr val="bg1"/>
          </a:solidFill>
          <a:latin typeface="Arial" charset="0"/>
          <a:ea typeface="ＭＳ Ｐゴシック" charset="0"/>
          <a:cs typeface="Arial" charset="0"/>
        </a:defRPr>
      </a:lvl3pPr>
      <a:lvl4pPr algn="l" rtl="0" eaLnBrk="0" fontAlgn="base" hangingPunct="0">
        <a:spcBef>
          <a:spcPct val="0"/>
        </a:spcBef>
        <a:spcAft>
          <a:spcPct val="0"/>
        </a:spcAft>
        <a:defRPr sz="2800">
          <a:solidFill>
            <a:schemeClr val="bg1"/>
          </a:solidFill>
          <a:latin typeface="Arial" charset="0"/>
          <a:ea typeface="ＭＳ Ｐゴシック" charset="0"/>
          <a:cs typeface="Arial" charset="0"/>
        </a:defRPr>
      </a:lvl4pPr>
      <a:lvl5pPr algn="l" rtl="0" eaLnBrk="0" fontAlgn="base" hangingPunct="0">
        <a:spcBef>
          <a:spcPct val="0"/>
        </a:spcBef>
        <a:spcAft>
          <a:spcPct val="0"/>
        </a:spcAft>
        <a:defRPr sz="2800">
          <a:solidFill>
            <a:schemeClr val="bg1"/>
          </a:solidFill>
          <a:latin typeface="Arial" charset="0"/>
          <a:ea typeface="ＭＳ Ｐゴシック" charset="0"/>
          <a:cs typeface="Arial" charset="0"/>
        </a:defRPr>
      </a:lvl5pPr>
      <a:lvl6pPr marL="457200" algn="l" rtl="0" fontAlgn="base">
        <a:spcBef>
          <a:spcPct val="0"/>
        </a:spcBef>
        <a:spcAft>
          <a:spcPct val="0"/>
        </a:spcAft>
        <a:defRPr sz="2800">
          <a:solidFill>
            <a:schemeClr val="bg1"/>
          </a:solidFill>
          <a:latin typeface="Arial" charset="0"/>
          <a:cs typeface="Arial" charset="0"/>
        </a:defRPr>
      </a:lvl6pPr>
      <a:lvl7pPr marL="914400" algn="l" rtl="0" fontAlgn="base">
        <a:spcBef>
          <a:spcPct val="0"/>
        </a:spcBef>
        <a:spcAft>
          <a:spcPct val="0"/>
        </a:spcAft>
        <a:defRPr sz="2800">
          <a:solidFill>
            <a:schemeClr val="bg1"/>
          </a:solidFill>
          <a:latin typeface="Arial" charset="0"/>
          <a:cs typeface="Arial" charset="0"/>
        </a:defRPr>
      </a:lvl7pPr>
      <a:lvl8pPr marL="1371600" algn="l" rtl="0" fontAlgn="base">
        <a:spcBef>
          <a:spcPct val="0"/>
        </a:spcBef>
        <a:spcAft>
          <a:spcPct val="0"/>
        </a:spcAft>
        <a:defRPr sz="2800">
          <a:solidFill>
            <a:schemeClr val="bg1"/>
          </a:solidFill>
          <a:latin typeface="Arial" charset="0"/>
          <a:cs typeface="Arial" charset="0"/>
        </a:defRPr>
      </a:lvl8pPr>
      <a:lvl9pPr marL="1828800" algn="l" rtl="0" fontAlgn="base">
        <a:spcBef>
          <a:spcPct val="0"/>
        </a:spcBef>
        <a:spcAft>
          <a:spcPct val="0"/>
        </a:spcAft>
        <a:defRPr sz="2800">
          <a:solidFill>
            <a:schemeClr val="bg1"/>
          </a:solidFill>
          <a:latin typeface="Arial" charset="0"/>
          <a:cs typeface="Arial" charset="0"/>
        </a:defRPr>
      </a:lvl9pPr>
    </p:titleStyle>
    <p:bodyStyle>
      <a:lvl1pPr marL="0" indent="0" algn="l" rtl="0" eaLnBrk="0" fontAlgn="base" hangingPunct="0">
        <a:lnSpc>
          <a:spcPct val="100000"/>
        </a:lnSpc>
        <a:spcBef>
          <a:spcPts val="0"/>
        </a:spcBef>
        <a:spcAft>
          <a:spcPts val="1200"/>
        </a:spcAft>
        <a:buClrTx/>
        <a:buFontTx/>
        <a:buNone/>
        <a:defRPr lang="en-US" sz="2000" kern="1200" smtClean="0">
          <a:solidFill>
            <a:schemeClr val="tx1">
              <a:lumMod val="50000"/>
            </a:schemeClr>
          </a:solidFill>
          <a:latin typeface="Franklin Gothic Book"/>
          <a:ea typeface="ＭＳ Ｐゴシック" charset="0"/>
          <a:cs typeface="Franklin Gothic Book"/>
        </a:defRPr>
      </a:lvl1pPr>
      <a:lvl2pPr marL="179388" marR="0" indent="-179388" algn="l" defTabSz="914400" rtl="0" eaLnBrk="0" fontAlgn="base" latinLnBrk="0" hangingPunct="0">
        <a:lnSpc>
          <a:spcPct val="100000"/>
        </a:lnSpc>
        <a:spcBef>
          <a:spcPts val="0"/>
        </a:spcBef>
        <a:spcAft>
          <a:spcPts val="1200"/>
        </a:spcAft>
        <a:buClr>
          <a:srgbClr val="00539B"/>
        </a:buClr>
        <a:buSzTx/>
        <a:buFont typeface="Arial" charset="0"/>
        <a:buChar char="•"/>
        <a:tabLst/>
        <a:defRPr lang="en-US" sz="2000" kern="1200" smtClean="0">
          <a:solidFill>
            <a:schemeClr val="tx1">
              <a:lumMod val="50000"/>
            </a:schemeClr>
          </a:solidFill>
          <a:latin typeface="Franklin Gothic Book"/>
          <a:ea typeface="Franklin Gothic Book"/>
          <a:cs typeface="Franklin Gothic Book"/>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lang="en-US" sz="2000" kern="1200" smtClean="0">
          <a:solidFill>
            <a:schemeClr val="tx1">
              <a:lumMod val="50000"/>
            </a:schemeClr>
          </a:solidFill>
          <a:latin typeface="Franklin Gothic Book"/>
          <a:ea typeface="Franklin Gothic Book"/>
          <a:cs typeface="Franklin Gothic Book"/>
        </a:defRPr>
      </a:lvl3pPr>
      <a:lvl4pPr marL="540000" marR="0" indent="-180000" algn="l" defTabSz="914400" rtl="0" eaLnBrk="0" fontAlgn="base" latinLnBrk="0" hangingPunct="0">
        <a:lnSpc>
          <a:spcPct val="100000"/>
        </a:lnSpc>
        <a:spcBef>
          <a:spcPts val="0"/>
        </a:spcBef>
        <a:spcAft>
          <a:spcPts val="1200"/>
        </a:spcAft>
        <a:buClrTx/>
        <a:buSzTx/>
        <a:buFont typeface="Arial" panose="020B0604020202020204" pitchFamily="34" charset="0"/>
        <a:buChar char="‒"/>
        <a:tabLst/>
        <a:defRPr lang="en-US" sz="2000" kern="1200" baseline="0" smtClean="0">
          <a:solidFill>
            <a:schemeClr val="tx1">
              <a:lumMod val="50000"/>
            </a:schemeClr>
          </a:solidFill>
          <a:latin typeface="Franklin Gothic Book"/>
          <a:ea typeface="Franklin Gothic Book"/>
          <a:cs typeface="Franklin Gothic Book"/>
        </a:defRPr>
      </a:lvl4pPr>
      <a:lvl5pPr marL="2057400" indent="0" algn="l" rtl="0" eaLnBrk="0" fontAlgn="base" hangingPunct="0">
        <a:lnSpc>
          <a:spcPct val="100000"/>
        </a:lnSpc>
        <a:spcBef>
          <a:spcPts val="0"/>
        </a:spcBef>
        <a:spcAft>
          <a:spcPts val="1200"/>
        </a:spcAft>
        <a:buFont typeface="Arial" charset="0"/>
        <a:buNone/>
        <a:defRPr sz="1200" kern="1200">
          <a:solidFill>
            <a:srgbClr val="929395"/>
          </a:solidFill>
          <a:latin typeface="Arial" pitchFamily="34" charset="0"/>
          <a:ea typeface="Arial" charset="0"/>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1" name="Picture 10"/>
          <p:cNvPicPr>
            <a:picLocks noChangeAspect="1"/>
          </p:cNvPicPr>
          <p:nvPr/>
        </p:nvPicPr>
        <p:blipFill>
          <a:blip r:embed="rId59" cstate="print">
            <a:extLst>
              <a:ext uri="{28A0092B-C50C-407E-A947-70E740481C1C}">
                <a14:useLocalDpi xmlns:a14="http://schemas.microsoft.com/office/drawing/2010/main" val="0"/>
              </a:ext>
            </a:extLst>
          </a:blip>
          <a:stretch>
            <a:fillRect/>
          </a:stretch>
        </p:blipFill>
        <p:spPr>
          <a:xfrm>
            <a:off x="6929617" y="119496"/>
            <a:ext cx="1563627" cy="950978"/>
          </a:xfrm>
          <a:prstGeom prst="rect">
            <a:avLst/>
          </a:prstGeom>
        </p:spPr>
      </p:pic>
      <p:sp>
        <p:nvSpPr>
          <p:cNvPr id="2" name="Title Placeholder 1" descr="Ideally your title should fit on one line." title="Slide title"/>
          <p:cNvSpPr>
            <a:spLocks noGrp="1"/>
          </p:cNvSpPr>
          <p:nvPr>
            <p:ph type="title"/>
          </p:nvPr>
        </p:nvSpPr>
        <p:spPr>
          <a:xfrm>
            <a:off x="720725" y="-1"/>
            <a:ext cx="5903913" cy="1080000"/>
          </a:xfrm>
          <a:prstGeom prst="rect">
            <a:avLst/>
          </a:prstGeom>
        </p:spPr>
        <p:txBody>
          <a:bodyPr vert="horz" lIns="0" tIns="0" rIns="0" bIns="0" rtlCol="0" anchor="ctr">
            <a:normAutofit/>
          </a:bodyPr>
          <a:lstStyle/>
          <a:p>
            <a:r>
              <a:rPr lang="en-US" dirty="0" smtClean="0"/>
              <a:t>Click to edit Master title style</a:t>
            </a:r>
            <a:endParaRPr lang="en-GB" dirty="0"/>
          </a:p>
        </p:txBody>
      </p:sp>
      <p:cxnSp>
        <p:nvCxnSpPr>
          <p:cNvPr id="70" name="Straight Connector 69"/>
          <p:cNvCxnSpPr/>
          <p:nvPr/>
        </p:nvCxnSpPr>
        <p:spPr bwMode="auto">
          <a:xfrm>
            <a:off x="-3083" y="1079500"/>
            <a:ext cx="9144000"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bwMode="auto">
          <a:xfrm>
            <a:off x="-3083" y="6480000"/>
            <a:ext cx="9147083" cy="0"/>
          </a:xfrm>
          <a:prstGeom prst="line">
            <a:avLst/>
          </a:prstGeom>
          <a:ln w="3175"/>
        </p:spPr>
        <p:style>
          <a:lnRef idx="1">
            <a:schemeClr val="accent1"/>
          </a:lnRef>
          <a:fillRef idx="0">
            <a:schemeClr val="accent1"/>
          </a:fillRef>
          <a:effectRef idx="0">
            <a:schemeClr val="accent1"/>
          </a:effectRef>
          <a:fontRef idx="minor">
            <a:schemeClr val="tx1"/>
          </a:fontRef>
        </p:style>
      </p:cxnSp>
      <p:sp>
        <p:nvSpPr>
          <p:cNvPr id="55" name="Text Placeholder 2" descr="First level - paragraph text&#10;Second level - bullet 1&#10;Third level - bullet 2&#10;&#10;No more than 100 words per slide" title="Main body text"/>
          <p:cNvSpPr>
            <a:spLocks noGrp="1"/>
          </p:cNvSpPr>
          <p:nvPr>
            <p:ph type="body" idx="1"/>
          </p:nvPr>
        </p:nvSpPr>
        <p:spPr>
          <a:xfrm>
            <a:off x="720726" y="1800225"/>
            <a:ext cx="7704137" cy="4140200"/>
          </a:xfrm>
          <a:prstGeom prst="rect">
            <a:avLst/>
          </a:prstGeom>
        </p:spPr>
        <p:txBody>
          <a:bodyPr vert="horz" lIns="0" tIns="0" rIns="0" bIns="0" rtlCol="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56"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latin typeface="Franklin Gothic Book"/>
                <a:cs typeface="Franklin Gothic Book"/>
              </a:defRPr>
            </a:lvl1pPr>
          </a:lstStyle>
          <a:p>
            <a:fld id="{73273ED5-C762-4AAD-8EFD-0ADFBA0E277B}" type="datetime1">
              <a:rPr lang="en-US" smtClean="0"/>
              <a:t>8/30/2019</a:t>
            </a:fld>
            <a:endParaRPr lang="en-GB" dirty="0"/>
          </a:p>
        </p:txBody>
      </p:sp>
      <p:sp>
        <p:nvSpPr>
          <p:cNvPr id="57" name="Footer Placeholder 4"/>
          <p:cNvSpPr>
            <a:spLocks noGrp="1"/>
          </p:cNvSpPr>
          <p:nvPr>
            <p:ph type="ftr" sz="quarter" idx="3"/>
            <p:custDataLst>
              <p:tags r:id="rId58"/>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59"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latin typeface="Franklin Gothic Book"/>
                <a:cs typeface="Franklin Gothic Book"/>
              </a:defRPr>
            </a:lvl1pPr>
          </a:lstStyle>
          <a:p>
            <a:fld id="{71F9F866-B438-9445-8D9F-1F8FF6608833}" type="slidenum">
              <a:rPr lang="en-GB" smtClean="0"/>
              <a:pPr/>
              <a:t>‹#›</a:t>
            </a:fld>
            <a:endParaRPr lang="en-GB" dirty="0"/>
          </a:p>
        </p:txBody>
      </p:sp>
    </p:spTree>
    <p:extLst>
      <p:ext uri="{BB962C8B-B14F-4D97-AF65-F5344CB8AC3E}">
        <p14:creationId xmlns:p14="http://schemas.microsoft.com/office/powerpoint/2010/main" val="1324403751"/>
      </p:ext>
    </p:extLst>
  </p:cSld>
  <p:clrMap bg1="lt1" tx1="dk1" bg2="lt2" tx2="dk2" accent1="accent1" accent2="accent2" accent3="accent3" accent4="accent4" accent5="accent5" accent6="accent6" hlink="hlink" folHlink="folHlink"/>
  <p:sldLayoutIdLst>
    <p:sldLayoutId id="2147484251" r:id="rId1"/>
    <p:sldLayoutId id="2147484252" r:id="rId2"/>
    <p:sldLayoutId id="2147484253" r:id="rId3"/>
    <p:sldLayoutId id="2147484254" r:id="rId4"/>
    <p:sldLayoutId id="2147484255" r:id="rId5"/>
    <p:sldLayoutId id="2147484256" r:id="rId6"/>
    <p:sldLayoutId id="2147484257" r:id="rId7"/>
    <p:sldLayoutId id="2147484258" r:id="rId8"/>
    <p:sldLayoutId id="2147484259" r:id="rId9"/>
    <p:sldLayoutId id="2147484260" r:id="rId10"/>
    <p:sldLayoutId id="2147484261" r:id="rId11"/>
    <p:sldLayoutId id="2147484262" r:id="rId12"/>
    <p:sldLayoutId id="2147484263" r:id="rId13"/>
    <p:sldLayoutId id="2147484264" r:id="rId14"/>
    <p:sldLayoutId id="2147484265" r:id="rId15"/>
    <p:sldLayoutId id="2147484266" r:id="rId16"/>
    <p:sldLayoutId id="2147484267" r:id="rId17"/>
    <p:sldLayoutId id="2147484268" r:id="rId18"/>
    <p:sldLayoutId id="2147484269" r:id="rId19"/>
    <p:sldLayoutId id="2147484270" r:id="rId20"/>
    <p:sldLayoutId id="2147484271" r:id="rId21"/>
    <p:sldLayoutId id="2147484272" r:id="rId22"/>
    <p:sldLayoutId id="2147484273" r:id="rId23"/>
    <p:sldLayoutId id="2147484274" r:id="rId24"/>
    <p:sldLayoutId id="2147484275" r:id="rId25"/>
    <p:sldLayoutId id="2147484276" r:id="rId26"/>
    <p:sldLayoutId id="2147484277" r:id="rId27"/>
    <p:sldLayoutId id="2147484278" r:id="rId28"/>
    <p:sldLayoutId id="2147484279" r:id="rId29"/>
    <p:sldLayoutId id="2147484280" r:id="rId30"/>
    <p:sldLayoutId id="2147484281" r:id="rId31"/>
    <p:sldLayoutId id="2147484282" r:id="rId32"/>
    <p:sldLayoutId id="2147484283" r:id="rId33"/>
    <p:sldLayoutId id="2147484284" r:id="rId34"/>
    <p:sldLayoutId id="2147484285" r:id="rId35"/>
    <p:sldLayoutId id="2147484286" r:id="rId36"/>
    <p:sldLayoutId id="2147484287" r:id="rId37"/>
    <p:sldLayoutId id="2147484288" r:id="rId38"/>
    <p:sldLayoutId id="2147484289" r:id="rId39"/>
    <p:sldLayoutId id="2147484290" r:id="rId40"/>
    <p:sldLayoutId id="2147484291" r:id="rId41"/>
    <p:sldLayoutId id="2147484292" r:id="rId42"/>
    <p:sldLayoutId id="2147484293" r:id="rId43"/>
    <p:sldLayoutId id="2147484294" r:id="rId44"/>
    <p:sldLayoutId id="2147484295" r:id="rId45"/>
    <p:sldLayoutId id="2147484296" r:id="rId46"/>
    <p:sldLayoutId id="2147484297" r:id="rId47"/>
    <p:sldLayoutId id="2147484298" r:id="rId48"/>
    <p:sldLayoutId id="2147484299" r:id="rId49"/>
    <p:sldLayoutId id="2147484300" r:id="rId50"/>
    <p:sldLayoutId id="2147484301" r:id="rId51"/>
    <p:sldLayoutId id="2147484302" r:id="rId52"/>
    <p:sldLayoutId id="2147484303" r:id="rId53"/>
    <p:sldLayoutId id="2147484304" r:id="rId54"/>
    <p:sldLayoutId id="2147484305" r:id="rId55"/>
    <p:sldLayoutId id="2147484306" r:id="rId56"/>
  </p:sldLayoutIdLst>
  <p:timing>
    <p:tnLst>
      <p:par>
        <p:cTn id="1" dur="indefinite" restart="never" nodeType="tmRoot"/>
      </p:par>
    </p:tnLst>
  </p:timing>
  <p:hf hdr="0" ftr="0" dt="0"/>
  <p:txStyles>
    <p:titleStyle>
      <a:lvl1pPr algn="l" rtl="0" eaLnBrk="0" fontAlgn="base" hangingPunct="0">
        <a:spcBef>
          <a:spcPct val="0"/>
        </a:spcBef>
        <a:spcAft>
          <a:spcPct val="0"/>
        </a:spcAft>
        <a:defRPr sz="2800" b="0" i="0" kern="1200">
          <a:solidFill>
            <a:schemeClr val="accent1"/>
          </a:solidFill>
          <a:latin typeface="Bodoni MT" panose="02070603080606020203" pitchFamily="18" charset="0"/>
          <a:ea typeface="ＭＳ Ｐゴシック" charset="0"/>
          <a:cs typeface="Bodoni MT" panose="02070603080606020203" pitchFamily="18" charset="0"/>
        </a:defRPr>
      </a:lvl1pPr>
      <a:lvl2pPr algn="l" rtl="0" eaLnBrk="0" fontAlgn="base" hangingPunct="0">
        <a:spcBef>
          <a:spcPct val="0"/>
        </a:spcBef>
        <a:spcAft>
          <a:spcPct val="0"/>
        </a:spcAft>
        <a:defRPr sz="2800">
          <a:solidFill>
            <a:schemeClr val="bg1"/>
          </a:solidFill>
          <a:latin typeface="Arial" charset="0"/>
          <a:ea typeface="ＭＳ Ｐゴシック" charset="0"/>
          <a:cs typeface="Arial" charset="0"/>
        </a:defRPr>
      </a:lvl2pPr>
      <a:lvl3pPr algn="l" rtl="0" eaLnBrk="0" fontAlgn="base" hangingPunct="0">
        <a:spcBef>
          <a:spcPct val="0"/>
        </a:spcBef>
        <a:spcAft>
          <a:spcPct val="0"/>
        </a:spcAft>
        <a:defRPr sz="2800">
          <a:solidFill>
            <a:schemeClr val="bg1"/>
          </a:solidFill>
          <a:latin typeface="Arial" charset="0"/>
          <a:ea typeface="ＭＳ Ｐゴシック" charset="0"/>
          <a:cs typeface="Arial" charset="0"/>
        </a:defRPr>
      </a:lvl3pPr>
      <a:lvl4pPr algn="l" rtl="0" eaLnBrk="0" fontAlgn="base" hangingPunct="0">
        <a:spcBef>
          <a:spcPct val="0"/>
        </a:spcBef>
        <a:spcAft>
          <a:spcPct val="0"/>
        </a:spcAft>
        <a:defRPr sz="2800">
          <a:solidFill>
            <a:schemeClr val="bg1"/>
          </a:solidFill>
          <a:latin typeface="Arial" charset="0"/>
          <a:ea typeface="ＭＳ Ｐゴシック" charset="0"/>
          <a:cs typeface="Arial" charset="0"/>
        </a:defRPr>
      </a:lvl4pPr>
      <a:lvl5pPr algn="l" rtl="0" eaLnBrk="0" fontAlgn="base" hangingPunct="0">
        <a:spcBef>
          <a:spcPct val="0"/>
        </a:spcBef>
        <a:spcAft>
          <a:spcPct val="0"/>
        </a:spcAft>
        <a:defRPr sz="2800">
          <a:solidFill>
            <a:schemeClr val="bg1"/>
          </a:solidFill>
          <a:latin typeface="Arial" charset="0"/>
          <a:ea typeface="ＭＳ Ｐゴシック" charset="0"/>
          <a:cs typeface="Arial" charset="0"/>
        </a:defRPr>
      </a:lvl5pPr>
      <a:lvl6pPr marL="457200" algn="l" rtl="0" fontAlgn="base">
        <a:spcBef>
          <a:spcPct val="0"/>
        </a:spcBef>
        <a:spcAft>
          <a:spcPct val="0"/>
        </a:spcAft>
        <a:defRPr sz="2800">
          <a:solidFill>
            <a:schemeClr val="bg1"/>
          </a:solidFill>
          <a:latin typeface="Arial" charset="0"/>
          <a:cs typeface="Arial" charset="0"/>
        </a:defRPr>
      </a:lvl6pPr>
      <a:lvl7pPr marL="914400" algn="l" rtl="0" fontAlgn="base">
        <a:spcBef>
          <a:spcPct val="0"/>
        </a:spcBef>
        <a:spcAft>
          <a:spcPct val="0"/>
        </a:spcAft>
        <a:defRPr sz="2800">
          <a:solidFill>
            <a:schemeClr val="bg1"/>
          </a:solidFill>
          <a:latin typeface="Arial" charset="0"/>
          <a:cs typeface="Arial" charset="0"/>
        </a:defRPr>
      </a:lvl7pPr>
      <a:lvl8pPr marL="1371600" algn="l" rtl="0" fontAlgn="base">
        <a:spcBef>
          <a:spcPct val="0"/>
        </a:spcBef>
        <a:spcAft>
          <a:spcPct val="0"/>
        </a:spcAft>
        <a:defRPr sz="2800">
          <a:solidFill>
            <a:schemeClr val="bg1"/>
          </a:solidFill>
          <a:latin typeface="Arial" charset="0"/>
          <a:cs typeface="Arial" charset="0"/>
        </a:defRPr>
      </a:lvl8pPr>
      <a:lvl9pPr marL="1828800" algn="l" rtl="0" fontAlgn="base">
        <a:spcBef>
          <a:spcPct val="0"/>
        </a:spcBef>
        <a:spcAft>
          <a:spcPct val="0"/>
        </a:spcAft>
        <a:defRPr sz="2800">
          <a:solidFill>
            <a:schemeClr val="bg1"/>
          </a:solidFill>
          <a:latin typeface="Arial" charset="0"/>
          <a:cs typeface="Arial" charset="0"/>
        </a:defRPr>
      </a:lvl9pPr>
    </p:titleStyle>
    <p:bodyStyle>
      <a:lvl1pPr marL="0" indent="0" algn="l" rtl="0" eaLnBrk="0" fontAlgn="base" hangingPunct="0">
        <a:lnSpc>
          <a:spcPct val="100000"/>
        </a:lnSpc>
        <a:spcBef>
          <a:spcPts val="0"/>
        </a:spcBef>
        <a:spcAft>
          <a:spcPts val="1200"/>
        </a:spcAft>
        <a:buClrTx/>
        <a:buFontTx/>
        <a:buNone/>
        <a:defRPr lang="en-US" sz="2000" kern="1200" smtClean="0">
          <a:solidFill>
            <a:schemeClr val="tx1">
              <a:lumMod val="50000"/>
            </a:schemeClr>
          </a:solidFill>
          <a:latin typeface="Franklin Gothic Book"/>
          <a:ea typeface="ＭＳ Ｐゴシック" charset="0"/>
          <a:cs typeface="Franklin Gothic Book"/>
        </a:defRPr>
      </a:lvl1pPr>
      <a:lvl2pPr marL="179388" marR="0" indent="-179388" algn="l" defTabSz="914400" rtl="0" eaLnBrk="0" fontAlgn="base" latinLnBrk="0" hangingPunct="0">
        <a:lnSpc>
          <a:spcPct val="100000"/>
        </a:lnSpc>
        <a:spcBef>
          <a:spcPts val="0"/>
        </a:spcBef>
        <a:spcAft>
          <a:spcPts val="1200"/>
        </a:spcAft>
        <a:buClr>
          <a:srgbClr val="00539B"/>
        </a:buClr>
        <a:buSzTx/>
        <a:buFont typeface="Arial" charset="0"/>
        <a:buChar char="•"/>
        <a:tabLst/>
        <a:defRPr lang="en-US" sz="2000" kern="1200" smtClean="0">
          <a:solidFill>
            <a:schemeClr val="tx1">
              <a:lumMod val="50000"/>
            </a:schemeClr>
          </a:solidFill>
          <a:latin typeface="Franklin Gothic Book"/>
          <a:ea typeface="Franklin Gothic Book"/>
          <a:cs typeface="Franklin Gothic Book"/>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lang="en-US" sz="2000" kern="1200" smtClean="0">
          <a:solidFill>
            <a:schemeClr val="tx1">
              <a:lumMod val="50000"/>
            </a:schemeClr>
          </a:solidFill>
          <a:latin typeface="Franklin Gothic Book"/>
          <a:ea typeface="Franklin Gothic Book"/>
          <a:cs typeface="Franklin Gothic Book"/>
        </a:defRPr>
      </a:lvl3pPr>
      <a:lvl4pPr marL="540000" marR="0" indent="-180000" algn="l" defTabSz="914400" rtl="0" eaLnBrk="0" fontAlgn="base" latinLnBrk="0" hangingPunct="0">
        <a:lnSpc>
          <a:spcPct val="100000"/>
        </a:lnSpc>
        <a:spcBef>
          <a:spcPts val="0"/>
        </a:spcBef>
        <a:spcAft>
          <a:spcPts val="1200"/>
        </a:spcAft>
        <a:buClrTx/>
        <a:buSzTx/>
        <a:buFont typeface="Arial" panose="020B0604020202020204" pitchFamily="34" charset="0"/>
        <a:buChar char="‒"/>
        <a:tabLst/>
        <a:defRPr lang="en-US" sz="2000" kern="1200" baseline="0" smtClean="0">
          <a:solidFill>
            <a:schemeClr val="tx1">
              <a:lumMod val="50000"/>
            </a:schemeClr>
          </a:solidFill>
          <a:latin typeface="Franklin Gothic Book"/>
          <a:ea typeface="Franklin Gothic Book"/>
          <a:cs typeface="Franklin Gothic Book"/>
        </a:defRPr>
      </a:lvl4pPr>
      <a:lvl5pPr marL="2057400" indent="0" algn="l" rtl="0" eaLnBrk="0" fontAlgn="base" hangingPunct="0">
        <a:lnSpc>
          <a:spcPct val="100000"/>
        </a:lnSpc>
        <a:spcBef>
          <a:spcPts val="0"/>
        </a:spcBef>
        <a:spcAft>
          <a:spcPts val="1200"/>
        </a:spcAft>
        <a:buFont typeface="Arial" charset="0"/>
        <a:buNone/>
        <a:defRPr sz="1200" kern="1200">
          <a:solidFill>
            <a:srgbClr val="929395"/>
          </a:solidFill>
          <a:latin typeface="Arial" pitchFamily="34" charset="0"/>
          <a:ea typeface="Arial" charset="0"/>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descr="Ideally your title should fit on one line." title="Slide title"/>
          <p:cNvSpPr>
            <a:spLocks noGrp="1"/>
          </p:cNvSpPr>
          <p:nvPr>
            <p:ph type="title"/>
          </p:nvPr>
        </p:nvSpPr>
        <p:spPr>
          <a:xfrm>
            <a:off x="720725" y="-1"/>
            <a:ext cx="5903913" cy="1080000"/>
          </a:xfrm>
          <a:prstGeom prst="rect">
            <a:avLst/>
          </a:prstGeom>
        </p:spPr>
        <p:txBody>
          <a:bodyPr vert="horz" lIns="0" tIns="0" rIns="0" bIns="0" rtlCol="0" anchor="ctr">
            <a:normAutofit/>
          </a:bodyPr>
          <a:lstStyle/>
          <a:p>
            <a:r>
              <a:rPr lang="en-US" dirty="0" smtClean="0"/>
              <a:t>Click to edit Master title style</a:t>
            </a:r>
            <a:endParaRPr lang="en-GB" dirty="0"/>
          </a:p>
        </p:txBody>
      </p:sp>
      <p:cxnSp>
        <p:nvCxnSpPr>
          <p:cNvPr id="70" name="Straight Connector 69"/>
          <p:cNvCxnSpPr/>
          <p:nvPr/>
        </p:nvCxnSpPr>
        <p:spPr bwMode="auto">
          <a:xfrm>
            <a:off x="-3083" y="1079500"/>
            <a:ext cx="9144000"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bwMode="auto">
          <a:xfrm>
            <a:off x="-3083" y="6480000"/>
            <a:ext cx="9147083" cy="0"/>
          </a:xfrm>
          <a:prstGeom prst="line">
            <a:avLst/>
          </a:prstGeom>
          <a:ln w="3175"/>
        </p:spPr>
        <p:style>
          <a:lnRef idx="1">
            <a:schemeClr val="accent1"/>
          </a:lnRef>
          <a:fillRef idx="0">
            <a:schemeClr val="accent1"/>
          </a:fillRef>
          <a:effectRef idx="0">
            <a:schemeClr val="accent1"/>
          </a:effectRef>
          <a:fontRef idx="minor">
            <a:schemeClr val="tx1"/>
          </a:fontRef>
        </p:style>
      </p:cxnSp>
      <p:sp>
        <p:nvSpPr>
          <p:cNvPr id="55" name="Text Placeholder 2" descr="First level - paragraph text&#10;Second level - bullet 1&#10;Third level - bullet 2&#10;&#10;No more than 100 words per slide" title="Main body text"/>
          <p:cNvSpPr>
            <a:spLocks noGrp="1"/>
          </p:cNvSpPr>
          <p:nvPr>
            <p:ph type="body" idx="1"/>
          </p:nvPr>
        </p:nvSpPr>
        <p:spPr>
          <a:xfrm>
            <a:off x="720726" y="1800225"/>
            <a:ext cx="7704137" cy="4140200"/>
          </a:xfrm>
          <a:prstGeom prst="rect">
            <a:avLst/>
          </a:prstGeom>
        </p:spPr>
        <p:txBody>
          <a:bodyPr vert="horz" lIns="0" tIns="0" rIns="0" bIns="0" rtlCol="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56"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latin typeface="Franklin Gothic Book"/>
                <a:cs typeface="Franklin Gothic Book"/>
              </a:defRPr>
            </a:lvl1pPr>
          </a:lstStyle>
          <a:p>
            <a:fld id="{02BE0CB2-5DB4-424D-84FA-531059E30FFF}" type="datetime1">
              <a:rPr lang="en-US" smtClean="0"/>
              <a:t>8/30/2019</a:t>
            </a:fld>
            <a:endParaRPr lang="en-GB" dirty="0"/>
          </a:p>
        </p:txBody>
      </p:sp>
      <p:sp>
        <p:nvSpPr>
          <p:cNvPr id="57" name="Footer Placeholder 4"/>
          <p:cNvSpPr>
            <a:spLocks noGrp="1"/>
          </p:cNvSpPr>
          <p:nvPr>
            <p:ph type="ftr" sz="quarter" idx="3"/>
            <p:custDataLst>
              <p:tags r:id="rId5"/>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59"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latin typeface="Franklin Gothic Book"/>
                <a:cs typeface="Franklin Gothic Book"/>
              </a:defRPr>
            </a:lvl1pPr>
          </a:lstStyle>
          <a:p>
            <a:fld id="{71F9F866-B438-9445-8D9F-1F8FF6608833}" type="slidenum">
              <a:rPr lang="en-GB" smtClean="0"/>
              <a:pPr/>
              <a:t>‹#›</a:t>
            </a:fld>
            <a:endParaRPr lang="en-GB" dirty="0"/>
          </a:p>
        </p:txBody>
      </p:sp>
      <p:pic>
        <p:nvPicPr>
          <p:cNvPr id="10" name="Picture 9"/>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055149" y="228600"/>
            <a:ext cx="1369714" cy="720000"/>
          </a:xfrm>
          <a:prstGeom prst="rect">
            <a:avLst/>
          </a:prstGeom>
        </p:spPr>
      </p:pic>
    </p:spTree>
    <p:extLst>
      <p:ext uri="{BB962C8B-B14F-4D97-AF65-F5344CB8AC3E}">
        <p14:creationId xmlns:p14="http://schemas.microsoft.com/office/powerpoint/2010/main" val="2624119142"/>
      </p:ext>
    </p:extLst>
  </p:cSld>
  <p:clrMap bg1="lt1" tx1="dk1" bg2="lt2" tx2="dk2" accent1="accent1" accent2="accent2" accent3="accent3" accent4="accent4" accent5="accent5" accent6="accent6" hlink="hlink" folHlink="folHlink"/>
  <p:sldLayoutIdLst>
    <p:sldLayoutId id="2147484078" r:id="rId1"/>
    <p:sldLayoutId id="2147484075" r:id="rId2"/>
    <p:sldLayoutId id="2147484076" r:id="rId3"/>
  </p:sldLayoutIdLst>
  <p:timing>
    <p:tnLst>
      <p:par>
        <p:cTn id="1" dur="indefinite" restart="never" nodeType="tmRoot"/>
      </p:par>
    </p:tnLst>
  </p:timing>
  <p:hf hdr="0" ftr="0" dt="0"/>
  <p:txStyles>
    <p:titleStyle>
      <a:lvl1pPr algn="l" rtl="0" eaLnBrk="0" fontAlgn="base" hangingPunct="0">
        <a:spcBef>
          <a:spcPct val="0"/>
        </a:spcBef>
        <a:spcAft>
          <a:spcPct val="0"/>
        </a:spcAft>
        <a:defRPr sz="2800" b="0" i="0" kern="1200">
          <a:solidFill>
            <a:schemeClr val="accent1"/>
          </a:solidFill>
          <a:latin typeface="Bodoni MT" panose="02070603080606020203" pitchFamily="18" charset="0"/>
          <a:ea typeface="ＭＳ Ｐゴシック" charset="0"/>
          <a:cs typeface="Bodoni MT" panose="02070603080606020203" pitchFamily="18" charset="0"/>
        </a:defRPr>
      </a:lvl1pPr>
      <a:lvl2pPr algn="l" rtl="0" eaLnBrk="0" fontAlgn="base" hangingPunct="0">
        <a:spcBef>
          <a:spcPct val="0"/>
        </a:spcBef>
        <a:spcAft>
          <a:spcPct val="0"/>
        </a:spcAft>
        <a:defRPr sz="2800">
          <a:solidFill>
            <a:schemeClr val="bg1"/>
          </a:solidFill>
          <a:latin typeface="Arial" charset="0"/>
          <a:ea typeface="ＭＳ Ｐゴシック" charset="0"/>
          <a:cs typeface="Arial" charset="0"/>
        </a:defRPr>
      </a:lvl2pPr>
      <a:lvl3pPr algn="l" rtl="0" eaLnBrk="0" fontAlgn="base" hangingPunct="0">
        <a:spcBef>
          <a:spcPct val="0"/>
        </a:spcBef>
        <a:spcAft>
          <a:spcPct val="0"/>
        </a:spcAft>
        <a:defRPr sz="2800">
          <a:solidFill>
            <a:schemeClr val="bg1"/>
          </a:solidFill>
          <a:latin typeface="Arial" charset="0"/>
          <a:ea typeface="ＭＳ Ｐゴシック" charset="0"/>
          <a:cs typeface="Arial" charset="0"/>
        </a:defRPr>
      </a:lvl3pPr>
      <a:lvl4pPr algn="l" rtl="0" eaLnBrk="0" fontAlgn="base" hangingPunct="0">
        <a:spcBef>
          <a:spcPct val="0"/>
        </a:spcBef>
        <a:spcAft>
          <a:spcPct val="0"/>
        </a:spcAft>
        <a:defRPr sz="2800">
          <a:solidFill>
            <a:schemeClr val="bg1"/>
          </a:solidFill>
          <a:latin typeface="Arial" charset="0"/>
          <a:ea typeface="ＭＳ Ｐゴシック" charset="0"/>
          <a:cs typeface="Arial" charset="0"/>
        </a:defRPr>
      </a:lvl4pPr>
      <a:lvl5pPr algn="l" rtl="0" eaLnBrk="0" fontAlgn="base" hangingPunct="0">
        <a:spcBef>
          <a:spcPct val="0"/>
        </a:spcBef>
        <a:spcAft>
          <a:spcPct val="0"/>
        </a:spcAft>
        <a:defRPr sz="2800">
          <a:solidFill>
            <a:schemeClr val="bg1"/>
          </a:solidFill>
          <a:latin typeface="Arial" charset="0"/>
          <a:ea typeface="ＭＳ Ｐゴシック" charset="0"/>
          <a:cs typeface="Arial" charset="0"/>
        </a:defRPr>
      </a:lvl5pPr>
      <a:lvl6pPr marL="457200" algn="l" rtl="0" fontAlgn="base">
        <a:spcBef>
          <a:spcPct val="0"/>
        </a:spcBef>
        <a:spcAft>
          <a:spcPct val="0"/>
        </a:spcAft>
        <a:defRPr sz="2800">
          <a:solidFill>
            <a:schemeClr val="bg1"/>
          </a:solidFill>
          <a:latin typeface="Arial" charset="0"/>
          <a:cs typeface="Arial" charset="0"/>
        </a:defRPr>
      </a:lvl6pPr>
      <a:lvl7pPr marL="914400" algn="l" rtl="0" fontAlgn="base">
        <a:spcBef>
          <a:spcPct val="0"/>
        </a:spcBef>
        <a:spcAft>
          <a:spcPct val="0"/>
        </a:spcAft>
        <a:defRPr sz="2800">
          <a:solidFill>
            <a:schemeClr val="bg1"/>
          </a:solidFill>
          <a:latin typeface="Arial" charset="0"/>
          <a:cs typeface="Arial" charset="0"/>
        </a:defRPr>
      </a:lvl7pPr>
      <a:lvl8pPr marL="1371600" algn="l" rtl="0" fontAlgn="base">
        <a:spcBef>
          <a:spcPct val="0"/>
        </a:spcBef>
        <a:spcAft>
          <a:spcPct val="0"/>
        </a:spcAft>
        <a:defRPr sz="2800">
          <a:solidFill>
            <a:schemeClr val="bg1"/>
          </a:solidFill>
          <a:latin typeface="Arial" charset="0"/>
          <a:cs typeface="Arial" charset="0"/>
        </a:defRPr>
      </a:lvl8pPr>
      <a:lvl9pPr marL="1828800" algn="l" rtl="0" fontAlgn="base">
        <a:spcBef>
          <a:spcPct val="0"/>
        </a:spcBef>
        <a:spcAft>
          <a:spcPct val="0"/>
        </a:spcAft>
        <a:defRPr sz="2800">
          <a:solidFill>
            <a:schemeClr val="bg1"/>
          </a:solidFill>
          <a:latin typeface="Arial" charset="0"/>
          <a:cs typeface="Arial" charset="0"/>
        </a:defRPr>
      </a:lvl9pPr>
    </p:titleStyle>
    <p:bodyStyle>
      <a:lvl1pPr marL="0" indent="0" algn="l" rtl="0" eaLnBrk="0" fontAlgn="base" hangingPunct="0">
        <a:lnSpc>
          <a:spcPct val="100000"/>
        </a:lnSpc>
        <a:spcBef>
          <a:spcPts val="0"/>
        </a:spcBef>
        <a:spcAft>
          <a:spcPts val="1200"/>
        </a:spcAft>
        <a:buClrTx/>
        <a:buFontTx/>
        <a:buNone/>
        <a:defRPr lang="en-US" sz="2000" kern="1200" smtClean="0">
          <a:solidFill>
            <a:schemeClr val="tx1">
              <a:lumMod val="50000"/>
            </a:schemeClr>
          </a:solidFill>
          <a:latin typeface="Franklin Gothic Book"/>
          <a:ea typeface="ＭＳ Ｐゴシック" charset="0"/>
          <a:cs typeface="Franklin Gothic Book"/>
        </a:defRPr>
      </a:lvl1pPr>
      <a:lvl2pPr marL="179388" marR="0" indent="-179388" algn="l" defTabSz="914400" rtl="0" eaLnBrk="0" fontAlgn="base" latinLnBrk="0" hangingPunct="0">
        <a:lnSpc>
          <a:spcPct val="100000"/>
        </a:lnSpc>
        <a:spcBef>
          <a:spcPts val="0"/>
        </a:spcBef>
        <a:spcAft>
          <a:spcPts val="1200"/>
        </a:spcAft>
        <a:buClr>
          <a:srgbClr val="00539B"/>
        </a:buClr>
        <a:buSzTx/>
        <a:buFont typeface="Arial" charset="0"/>
        <a:buChar char="•"/>
        <a:tabLst/>
        <a:defRPr lang="en-US" sz="2000" kern="1200" smtClean="0">
          <a:solidFill>
            <a:schemeClr val="tx1">
              <a:lumMod val="50000"/>
            </a:schemeClr>
          </a:solidFill>
          <a:latin typeface="Franklin Gothic Book"/>
          <a:ea typeface="Franklin Gothic Book"/>
          <a:cs typeface="Franklin Gothic Book"/>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lang="en-US" sz="2000" kern="1200" smtClean="0">
          <a:solidFill>
            <a:schemeClr val="tx1">
              <a:lumMod val="50000"/>
            </a:schemeClr>
          </a:solidFill>
          <a:latin typeface="Franklin Gothic Book"/>
          <a:ea typeface="Franklin Gothic Book"/>
          <a:cs typeface="Franklin Gothic Book"/>
        </a:defRPr>
      </a:lvl3pPr>
      <a:lvl4pPr marL="540000" marR="0" indent="-180000" algn="l" defTabSz="914400" rtl="0" eaLnBrk="0" fontAlgn="base" latinLnBrk="0" hangingPunct="0">
        <a:lnSpc>
          <a:spcPct val="100000"/>
        </a:lnSpc>
        <a:spcBef>
          <a:spcPts val="0"/>
        </a:spcBef>
        <a:spcAft>
          <a:spcPts val="1200"/>
        </a:spcAft>
        <a:buClrTx/>
        <a:buSzTx/>
        <a:buFont typeface="Arial" panose="020B0604020202020204" pitchFamily="34" charset="0"/>
        <a:buChar char="‒"/>
        <a:tabLst/>
        <a:defRPr lang="en-US" sz="2000" kern="1200" baseline="0" smtClean="0">
          <a:solidFill>
            <a:schemeClr val="tx1">
              <a:lumMod val="50000"/>
            </a:schemeClr>
          </a:solidFill>
          <a:latin typeface="Franklin Gothic Book"/>
          <a:ea typeface="Franklin Gothic Book"/>
          <a:cs typeface="Franklin Gothic Book"/>
        </a:defRPr>
      </a:lvl4pPr>
      <a:lvl5pPr marL="2057400" indent="0" algn="l" rtl="0" eaLnBrk="0" fontAlgn="base" hangingPunct="0">
        <a:lnSpc>
          <a:spcPct val="100000"/>
        </a:lnSpc>
        <a:spcBef>
          <a:spcPts val="0"/>
        </a:spcBef>
        <a:spcAft>
          <a:spcPts val="1200"/>
        </a:spcAft>
        <a:buFont typeface="Arial" charset="0"/>
        <a:buNone/>
        <a:defRPr sz="1200" kern="1200">
          <a:solidFill>
            <a:srgbClr val="929395"/>
          </a:solidFill>
          <a:latin typeface="Arial" pitchFamily="34" charset="0"/>
          <a:ea typeface="Arial" charset="0"/>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E1E1F4-8743-FD43-8705-DFCEB6C6E7F5}"/>
              </a:ext>
            </a:extLst>
          </p:cNvPr>
          <p:cNvSpPr>
            <a:spLocks noGrp="1"/>
          </p:cNvSpPr>
          <p:nvPr>
            <p:ph type="title"/>
          </p:nvPr>
        </p:nvSpPr>
        <p:spPr>
          <a:xfrm>
            <a:off x="325755" y="365127"/>
            <a:ext cx="8426768" cy="625474"/>
          </a:xfrm>
        </p:spPr>
        <p:txBody>
          <a:bodyPr>
            <a:normAutofit/>
          </a:bodyPr>
          <a:lstStyle/>
          <a:p>
            <a:endParaRPr lang="en-US" sz="3200" dirty="0"/>
          </a:p>
        </p:txBody>
      </p:sp>
      <p:sp>
        <p:nvSpPr>
          <p:cNvPr id="3" name="Content Placeholder 2">
            <a:extLst>
              <a:ext uri="{FF2B5EF4-FFF2-40B4-BE49-F238E27FC236}">
                <a16:creationId xmlns:a16="http://schemas.microsoft.com/office/drawing/2014/main" id="{C56540FD-7787-1F4C-B380-3AF2EE2AC781}"/>
              </a:ext>
            </a:extLst>
          </p:cNvPr>
          <p:cNvSpPr>
            <a:spLocks noGrp="1"/>
          </p:cNvSpPr>
          <p:nvPr>
            <p:ph idx="1"/>
          </p:nvPr>
        </p:nvSpPr>
        <p:spPr>
          <a:xfrm>
            <a:off x="622299" y="1358900"/>
            <a:ext cx="7759701" cy="5133975"/>
          </a:xfrm>
        </p:spPr>
        <p:txBody>
          <a:bodyPr>
            <a:normAutofit lnSpcReduction="10000"/>
          </a:bodyPr>
          <a:lstStyle/>
          <a:p>
            <a:pPr marL="0" indent="0" algn="ctr">
              <a:buNone/>
            </a:pPr>
            <a:r>
              <a:rPr lang="en-US" sz="3200" b="1" dirty="0" smtClean="0"/>
              <a:t>External Peer Review of</a:t>
            </a:r>
          </a:p>
          <a:p>
            <a:pPr marL="0" indent="0" algn="ctr">
              <a:buNone/>
            </a:pPr>
            <a:r>
              <a:rPr lang="en-US" sz="3200" b="1" u="sng" dirty="0" smtClean="0"/>
              <a:t>IFAD Evaluation Function</a:t>
            </a:r>
          </a:p>
          <a:p>
            <a:pPr marL="0" indent="0" algn="ctr">
              <a:buNone/>
            </a:pPr>
            <a:endParaRPr lang="en-US" sz="3600" dirty="0" smtClean="0"/>
          </a:p>
          <a:p>
            <a:pPr marL="0" indent="0" algn="ctr">
              <a:buNone/>
            </a:pPr>
            <a:r>
              <a:rPr lang="en-US" sz="4000" b="1" dirty="0" smtClean="0"/>
              <a:t>Main Findings and Recommendations</a:t>
            </a:r>
          </a:p>
          <a:p>
            <a:pPr marL="0" indent="0" algn="ctr">
              <a:buNone/>
            </a:pPr>
            <a:endParaRPr lang="en-US" sz="2400" dirty="0" smtClean="0"/>
          </a:p>
          <a:p>
            <a:pPr marL="0" indent="0" algn="ctr">
              <a:buNone/>
            </a:pPr>
            <a:r>
              <a:rPr lang="en-US" sz="2400" dirty="0" smtClean="0"/>
              <a:t>Presentation to Evaluation Committee of Executive Board</a:t>
            </a:r>
            <a:endParaRPr lang="en-US" sz="2400" dirty="0"/>
          </a:p>
          <a:p>
            <a:pPr marL="0" indent="0" algn="ctr">
              <a:buNone/>
            </a:pPr>
            <a:endParaRPr lang="en-US" sz="2400" dirty="0" smtClean="0"/>
          </a:p>
          <a:p>
            <a:pPr marL="0" indent="0" algn="ctr">
              <a:buNone/>
            </a:pPr>
            <a:r>
              <a:rPr lang="en-US" sz="2400" dirty="0" smtClean="0"/>
              <a:t>2 September 2019; Rome</a:t>
            </a:r>
          </a:p>
        </p:txBody>
      </p:sp>
      <p:sp>
        <p:nvSpPr>
          <p:cNvPr id="4" name="Rectangle 3"/>
          <p:cNvSpPr/>
          <p:nvPr/>
        </p:nvSpPr>
        <p:spPr>
          <a:xfrm>
            <a:off x="6624638" y="88900"/>
            <a:ext cx="2163762" cy="901700"/>
          </a:xfrm>
          <a:prstGeom prst="rect">
            <a:avLst/>
          </a:prstGeom>
          <a:solidFill>
            <a:schemeClr val="bg1"/>
          </a:solidFill>
          <a:ln>
            <a:solidFill>
              <a:schemeClr val="accent3"/>
            </a:solidFill>
          </a:ln>
          <a:effectLst/>
        </p:spPr>
        <p:style>
          <a:lnRef idx="1">
            <a:schemeClr val="accent1"/>
          </a:lnRef>
          <a:fillRef idx="3">
            <a:schemeClr val="accent1"/>
          </a:fillRef>
          <a:effectRef idx="2">
            <a:schemeClr val="accent1"/>
          </a:effectRef>
          <a:fontRef idx="minor">
            <a:schemeClr val="lt1"/>
          </a:fontRef>
        </p:style>
        <p:txBody>
          <a:bodyPr rtlCol="0" anchor="t"/>
          <a:lstStyle/>
          <a:p>
            <a:pPr algn="ctr">
              <a:spcAft>
                <a:spcPts val="600"/>
              </a:spcAft>
            </a:pPr>
            <a:endParaRPr lang="en-GB" sz="500" dirty="0" smtClean="0">
              <a:solidFill>
                <a:schemeClr val="tx1"/>
              </a:solidFill>
            </a:endParaRPr>
          </a:p>
          <a:p>
            <a:pPr>
              <a:spcAft>
                <a:spcPts val="600"/>
              </a:spcAft>
            </a:pPr>
            <a:r>
              <a:rPr lang="en-GB" sz="1600" dirty="0" smtClean="0">
                <a:solidFill>
                  <a:schemeClr val="accent1"/>
                </a:solidFill>
                <a:latin typeface="Bodoni MT" panose="02070603080606020203" pitchFamily="18" charset="0"/>
              </a:rPr>
              <a:t>EPR</a:t>
            </a:r>
          </a:p>
          <a:p>
            <a:pPr>
              <a:spcAft>
                <a:spcPts val="600"/>
              </a:spcAft>
            </a:pPr>
            <a:r>
              <a:rPr lang="en-GB" sz="1600" dirty="0" smtClean="0">
                <a:solidFill>
                  <a:schemeClr val="accent1"/>
                </a:solidFill>
                <a:latin typeface="Bodoni MT" panose="02070603080606020203" pitchFamily="18" charset="0"/>
              </a:rPr>
              <a:t>External Peer Review</a:t>
            </a:r>
          </a:p>
        </p:txBody>
      </p:sp>
      <p:sp>
        <p:nvSpPr>
          <p:cNvPr id="5" name="Slide Number Placeholder 4"/>
          <p:cNvSpPr>
            <a:spLocks noGrp="1"/>
          </p:cNvSpPr>
          <p:nvPr>
            <p:ph type="sldNum" sz="quarter" idx="12"/>
          </p:nvPr>
        </p:nvSpPr>
        <p:spPr/>
        <p:txBody>
          <a:bodyPr/>
          <a:lstStyle/>
          <a:p>
            <a:fld id="{541CDCA9-3FBB-FB46-A88B-4039AF8346D5}" type="slidenum">
              <a:rPr lang="en-US" smtClean="0"/>
              <a:t>1</a:t>
            </a:fld>
            <a:endParaRPr lang="en-US"/>
          </a:p>
        </p:txBody>
      </p:sp>
    </p:spTree>
    <p:extLst>
      <p:ext uri="{BB962C8B-B14F-4D97-AF65-F5344CB8AC3E}">
        <p14:creationId xmlns:p14="http://schemas.microsoft.com/office/powerpoint/2010/main" val="28775834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8E52BA-196A-AF47-AEC5-FA733245AC67}"/>
              </a:ext>
            </a:extLst>
          </p:cNvPr>
          <p:cNvSpPr>
            <a:spLocks noGrp="1"/>
          </p:cNvSpPr>
          <p:nvPr>
            <p:ph type="title"/>
          </p:nvPr>
        </p:nvSpPr>
        <p:spPr/>
        <p:txBody>
          <a:bodyPr>
            <a:normAutofit/>
          </a:bodyPr>
          <a:lstStyle/>
          <a:p>
            <a:r>
              <a:rPr lang="en-US" sz="3200" dirty="0"/>
              <a:t>A final comment</a:t>
            </a:r>
          </a:p>
        </p:txBody>
      </p:sp>
      <p:sp>
        <p:nvSpPr>
          <p:cNvPr id="3" name="Content Placeholder 2">
            <a:extLst>
              <a:ext uri="{FF2B5EF4-FFF2-40B4-BE49-F238E27FC236}">
                <a16:creationId xmlns:a16="http://schemas.microsoft.com/office/drawing/2014/main" id="{ED454846-7B4C-CC47-B308-E9D685CD70B7}"/>
              </a:ext>
            </a:extLst>
          </p:cNvPr>
          <p:cNvSpPr>
            <a:spLocks noGrp="1"/>
          </p:cNvSpPr>
          <p:nvPr>
            <p:ph idx="1"/>
          </p:nvPr>
        </p:nvSpPr>
        <p:spPr/>
        <p:txBody>
          <a:bodyPr>
            <a:normAutofit/>
          </a:bodyPr>
          <a:lstStyle/>
          <a:p>
            <a:pPr marL="285750" indent="-285750">
              <a:buFont typeface="Arial" panose="020B0604020202020204" pitchFamily="34" charset="0"/>
              <a:buChar char="•"/>
            </a:pPr>
            <a:r>
              <a:rPr lang="en-US" sz="1800" dirty="0"/>
              <a:t>The EPR identifies very significant opportunities to achieve greater value from evaluation in </a:t>
            </a:r>
            <a:r>
              <a:rPr lang="en-US" sz="1800" dirty="0" smtClean="0"/>
              <a:t>IFAD, building in part on current strengths of the system and some new developments</a:t>
            </a:r>
          </a:p>
          <a:p>
            <a:pPr marL="285750" indent="-285750">
              <a:buFont typeface="Arial" panose="020B0604020202020204" pitchFamily="34" charset="0"/>
              <a:buChar char="•"/>
            </a:pPr>
            <a:r>
              <a:rPr lang="en-US" sz="1800" dirty="0" smtClean="0"/>
              <a:t>There is valuable and directly applicable experience elsewhere on which to draw </a:t>
            </a:r>
            <a:endParaRPr lang="en-US" sz="1800" dirty="0"/>
          </a:p>
          <a:p>
            <a:pPr marL="285750" indent="-285750">
              <a:buFont typeface="Arial" panose="020B0604020202020204" pitchFamily="34" charset="0"/>
              <a:buChar char="•"/>
            </a:pPr>
            <a:r>
              <a:rPr lang="en-US" sz="1800" dirty="0" smtClean="0"/>
              <a:t>None of the recommended steps is intrinsically difficult; but they will </a:t>
            </a:r>
            <a:r>
              <a:rPr lang="en-US" sz="1800" dirty="0"/>
              <a:t>require </a:t>
            </a:r>
            <a:r>
              <a:rPr lang="en-US" sz="1800" dirty="0" smtClean="0"/>
              <a:t>commitment </a:t>
            </a:r>
            <a:r>
              <a:rPr lang="en-US" sz="1800" dirty="0"/>
              <a:t>of Senior Management, IOE leadership and the </a:t>
            </a:r>
            <a:r>
              <a:rPr lang="en-US" sz="1800" dirty="0" smtClean="0"/>
              <a:t>Board, and cooperation across a range of initiatives</a:t>
            </a:r>
            <a:endParaRPr lang="en-US" sz="1800" dirty="0"/>
          </a:p>
          <a:p>
            <a:pPr marL="285750" indent="-285750">
              <a:buFont typeface="Arial" panose="020B0604020202020204" pitchFamily="34" charset="0"/>
              <a:buChar char="•"/>
            </a:pPr>
            <a:r>
              <a:rPr lang="en-US" sz="1800" dirty="0" smtClean="0"/>
              <a:t>In return all can expect to benefit from a significantly greater overall contribution from evaluation to institutional performance, and much higher perceived value from the resources already devoted to it.</a:t>
            </a:r>
          </a:p>
          <a:p>
            <a:pPr marL="342900" indent="-342900">
              <a:buFont typeface="Arial" panose="020B0604020202020204" pitchFamily="34" charset="0"/>
              <a:buChar char="•"/>
            </a:pPr>
            <a:endParaRPr lang="en-US" dirty="0"/>
          </a:p>
        </p:txBody>
      </p:sp>
      <p:sp>
        <p:nvSpPr>
          <p:cNvPr id="4" name="Rectangle 3"/>
          <p:cNvSpPr/>
          <p:nvPr/>
        </p:nvSpPr>
        <p:spPr>
          <a:xfrm>
            <a:off x="6624638" y="88900"/>
            <a:ext cx="2163762" cy="901700"/>
          </a:xfrm>
          <a:prstGeom prst="rect">
            <a:avLst/>
          </a:prstGeom>
          <a:solidFill>
            <a:schemeClr val="bg1"/>
          </a:solidFill>
          <a:ln>
            <a:solidFill>
              <a:schemeClr val="accent3"/>
            </a:solidFill>
          </a:ln>
          <a:effectLst/>
        </p:spPr>
        <p:style>
          <a:lnRef idx="1">
            <a:schemeClr val="accent1"/>
          </a:lnRef>
          <a:fillRef idx="3">
            <a:schemeClr val="accent1"/>
          </a:fillRef>
          <a:effectRef idx="2">
            <a:schemeClr val="accent1"/>
          </a:effectRef>
          <a:fontRef idx="minor">
            <a:schemeClr val="lt1"/>
          </a:fontRef>
        </p:style>
        <p:txBody>
          <a:bodyPr rtlCol="0" anchor="t"/>
          <a:lstStyle/>
          <a:p>
            <a:pPr algn="ctr">
              <a:spcAft>
                <a:spcPts val="600"/>
              </a:spcAft>
            </a:pPr>
            <a:endParaRPr lang="en-GB" sz="500" dirty="0" smtClean="0">
              <a:solidFill>
                <a:schemeClr val="tx1"/>
              </a:solidFill>
            </a:endParaRPr>
          </a:p>
          <a:p>
            <a:pPr>
              <a:spcAft>
                <a:spcPts val="600"/>
              </a:spcAft>
            </a:pPr>
            <a:r>
              <a:rPr lang="en-GB" sz="1600" dirty="0" smtClean="0">
                <a:solidFill>
                  <a:schemeClr val="accent1"/>
                </a:solidFill>
                <a:latin typeface="Bodoni MT" panose="02070603080606020203" pitchFamily="18" charset="0"/>
              </a:rPr>
              <a:t>EPR</a:t>
            </a:r>
          </a:p>
          <a:p>
            <a:pPr>
              <a:spcAft>
                <a:spcPts val="600"/>
              </a:spcAft>
            </a:pPr>
            <a:r>
              <a:rPr lang="en-GB" sz="1600" dirty="0" smtClean="0">
                <a:solidFill>
                  <a:schemeClr val="accent1"/>
                </a:solidFill>
                <a:latin typeface="Bodoni MT" panose="02070603080606020203" pitchFamily="18" charset="0"/>
              </a:rPr>
              <a:t>External Peer Review</a:t>
            </a:r>
          </a:p>
        </p:txBody>
      </p:sp>
      <p:sp>
        <p:nvSpPr>
          <p:cNvPr id="5" name="Slide Number Placeholder 4"/>
          <p:cNvSpPr>
            <a:spLocks noGrp="1"/>
          </p:cNvSpPr>
          <p:nvPr>
            <p:ph type="sldNum" sz="quarter" idx="12"/>
          </p:nvPr>
        </p:nvSpPr>
        <p:spPr/>
        <p:txBody>
          <a:bodyPr/>
          <a:lstStyle/>
          <a:p>
            <a:fld id="{541CDCA9-3FBB-FB46-A88B-4039AF8346D5}" type="slidenum">
              <a:rPr lang="en-US" smtClean="0"/>
              <a:t>10</a:t>
            </a:fld>
            <a:endParaRPr lang="en-US"/>
          </a:p>
        </p:txBody>
      </p:sp>
    </p:spTree>
    <p:extLst>
      <p:ext uri="{BB962C8B-B14F-4D97-AF65-F5344CB8AC3E}">
        <p14:creationId xmlns:p14="http://schemas.microsoft.com/office/powerpoint/2010/main" val="7480122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8E52BA-196A-AF47-AEC5-FA733245AC67}"/>
              </a:ext>
            </a:extLst>
          </p:cNvPr>
          <p:cNvSpPr>
            <a:spLocks noGrp="1"/>
          </p:cNvSpPr>
          <p:nvPr>
            <p:ph type="title"/>
          </p:nvPr>
        </p:nvSpPr>
        <p:spPr/>
        <p:txBody>
          <a:bodyPr>
            <a:normAutofit/>
          </a:bodyPr>
          <a:lstStyle/>
          <a:p>
            <a:r>
              <a:rPr lang="en-US" sz="3200" dirty="0" smtClean="0"/>
              <a:t>Recommendations (1)</a:t>
            </a:r>
            <a:endParaRPr lang="en-US" sz="3200" dirty="0"/>
          </a:p>
        </p:txBody>
      </p:sp>
      <p:sp>
        <p:nvSpPr>
          <p:cNvPr id="3" name="Content Placeholder 2">
            <a:extLst>
              <a:ext uri="{FF2B5EF4-FFF2-40B4-BE49-F238E27FC236}">
                <a16:creationId xmlns:a16="http://schemas.microsoft.com/office/drawing/2014/main" id="{ED454846-7B4C-CC47-B308-E9D685CD70B7}"/>
              </a:ext>
            </a:extLst>
          </p:cNvPr>
          <p:cNvSpPr>
            <a:spLocks noGrp="1"/>
          </p:cNvSpPr>
          <p:nvPr>
            <p:ph idx="1"/>
          </p:nvPr>
        </p:nvSpPr>
        <p:spPr>
          <a:xfrm>
            <a:off x="575430" y="1342849"/>
            <a:ext cx="7882770" cy="5133975"/>
          </a:xfrm>
        </p:spPr>
        <p:txBody>
          <a:bodyPr>
            <a:noAutofit/>
          </a:bodyPr>
          <a:lstStyle/>
          <a:p>
            <a:pPr algn="just"/>
            <a:r>
              <a:rPr lang="en-GB" sz="1800" dirty="0" smtClean="0"/>
              <a:t>1. </a:t>
            </a:r>
            <a:r>
              <a:rPr lang="en-GB" sz="1800" b="1" dirty="0" smtClean="0"/>
              <a:t>Revise </a:t>
            </a:r>
            <a:r>
              <a:rPr lang="en-GB" sz="1800" b="1" dirty="0"/>
              <a:t>the Evaluation Policy </a:t>
            </a:r>
            <a:r>
              <a:rPr lang="en-GB" sz="1800" dirty="0"/>
              <a:t>to focus more strongly on strategic issues, provide greater institutional utility and value, and establish appropriate roles and responsibilities across the multiple components of IFAD’s evaluation </a:t>
            </a:r>
            <a:r>
              <a:rPr lang="en-GB" sz="1800" dirty="0" smtClean="0"/>
              <a:t>systems.</a:t>
            </a:r>
            <a:endParaRPr lang="en-GB" sz="1800" dirty="0"/>
          </a:p>
          <a:p>
            <a:pPr algn="just"/>
            <a:r>
              <a:rPr lang="en-GB" sz="1800" b="1" dirty="0" smtClean="0"/>
              <a:t>2</a:t>
            </a:r>
            <a:r>
              <a:rPr lang="en-GB" sz="1800" dirty="0" smtClean="0"/>
              <a:t>. </a:t>
            </a:r>
            <a:r>
              <a:rPr lang="en-GB" sz="1800" b="1" dirty="0" smtClean="0"/>
              <a:t>Revise </a:t>
            </a:r>
            <a:r>
              <a:rPr lang="en-GB" sz="1800" b="1" dirty="0"/>
              <a:t>the role (Terms of Reference) of the Evaluation Committee </a:t>
            </a:r>
            <a:r>
              <a:rPr lang="en-GB" sz="1800" dirty="0"/>
              <a:t>to ensure full oversight of evaluation and results reporting functions IFAD-wide. Secretariat services should be provided on the same basis as for other Board Committees. </a:t>
            </a:r>
          </a:p>
          <a:p>
            <a:pPr algn="just"/>
            <a:r>
              <a:rPr lang="en-GB" sz="1800" b="1" dirty="0" smtClean="0"/>
              <a:t>3. Substantially </a:t>
            </a:r>
            <a:r>
              <a:rPr lang="en-GB" sz="1800" b="1" dirty="0"/>
              <a:t>simplify IOE internal processes and proced</a:t>
            </a:r>
            <a:r>
              <a:rPr lang="en-GB" sz="1800" dirty="0"/>
              <a:t>ures to reduce their resource intensity,  increase internal delegation and scope for initiative and encourage constructive engagement between IOE and Management. This should include product specific processes, designated methodologies, and engagement between IOE staff and Management. </a:t>
            </a:r>
          </a:p>
          <a:p>
            <a:pPr algn="just"/>
            <a:r>
              <a:rPr lang="en-GB" sz="1800" b="1" dirty="0" smtClean="0"/>
              <a:t>4. IOE </a:t>
            </a:r>
            <a:r>
              <a:rPr lang="en-GB" sz="1800" b="1" dirty="0"/>
              <a:t>should revise its product </a:t>
            </a:r>
            <a:r>
              <a:rPr lang="en-GB" sz="1800" dirty="0"/>
              <a:t>mix on the basis of  accurate resource requirements for individual products, and a detailed survey of the views of all key audiences on existing and prospective products, including intended purposes and perceived value. </a:t>
            </a:r>
            <a:endParaRPr lang="en-US" sz="1800" dirty="0"/>
          </a:p>
        </p:txBody>
      </p:sp>
      <p:sp>
        <p:nvSpPr>
          <p:cNvPr id="4" name="Rectangle 3"/>
          <p:cNvSpPr/>
          <p:nvPr/>
        </p:nvSpPr>
        <p:spPr>
          <a:xfrm>
            <a:off x="6624638" y="88900"/>
            <a:ext cx="2163762" cy="901700"/>
          </a:xfrm>
          <a:prstGeom prst="rect">
            <a:avLst/>
          </a:prstGeom>
          <a:solidFill>
            <a:schemeClr val="bg1"/>
          </a:solidFill>
          <a:ln>
            <a:solidFill>
              <a:schemeClr val="accent3"/>
            </a:solidFill>
          </a:ln>
          <a:effectLst/>
        </p:spPr>
        <p:style>
          <a:lnRef idx="1">
            <a:schemeClr val="accent1"/>
          </a:lnRef>
          <a:fillRef idx="3">
            <a:schemeClr val="accent1"/>
          </a:fillRef>
          <a:effectRef idx="2">
            <a:schemeClr val="accent1"/>
          </a:effectRef>
          <a:fontRef idx="minor">
            <a:schemeClr val="lt1"/>
          </a:fontRef>
        </p:style>
        <p:txBody>
          <a:bodyPr rtlCol="0" anchor="t"/>
          <a:lstStyle/>
          <a:p>
            <a:pPr algn="ctr">
              <a:spcAft>
                <a:spcPts val="600"/>
              </a:spcAft>
            </a:pPr>
            <a:endParaRPr lang="en-GB" sz="500" dirty="0" smtClean="0">
              <a:solidFill>
                <a:srgbClr val="58595B"/>
              </a:solidFill>
            </a:endParaRPr>
          </a:p>
          <a:p>
            <a:pPr>
              <a:spcAft>
                <a:spcPts val="600"/>
              </a:spcAft>
            </a:pPr>
            <a:r>
              <a:rPr lang="en-GB" sz="1600" dirty="0" smtClean="0">
                <a:solidFill>
                  <a:srgbClr val="00539B"/>
                </a:solidFill>
                <a:latin typeface="Bodoni MT" panose="02070603080606020203" pitchFamily="18" charset="0"/>
              </a:rPr>
              <a:t>EPR</a:t>
            </a:r>
          </a:p>
          <a:p>
            <a:pPr>
              <a:spcAft>
                <a:spcPts val="600"/>
              </a:spcAft>
            </a:pPr>
            <a:r>
              <a:rPr lang="en-GB" sz="1600" dirty="0" smtClean="0">
                <a:solidFill>
                  <a:srgbClr val="00539B"/>
                </a:solidFill>
                <a:latin typeface="Bodoni MT" panose="02070603080606020203" pitchFamily="18" charset="0"/>
              </a:rPr>
              <a:t>External Peer Review</a:t>
            </a:r>
          </a:p>
        </p:txBody>
      </p:sp>
      <p:sp>
        <p:nvSpPr>
          <p:cNvPr id="5" name="Slide Number Placeholder 4"/>
          <p:cNvSpPr>
            <a:spLocks noGrp="1"/>
          </p:cNvSpPr>
          <p:nvPr>
            <p:ph type="sldNum" sz="quarter" idx="12"/>
          </p:nvPr>
        </p:nvSpPr>
        <p:spPr/>
        <p:txBody>
          <a:bodyPr/>
          <a:lstStyle/>
          <a:p>
            <a:fld id="{541CDCA9-3FBB-FB46-A88B-4039AF8346D5}" type="slidenum">
              <a:rPr lang="en-US" smtClean="0">
                <a:solidFill>
                  <a:srgbClr val="00539B"/>
                </a:solidFill>
              </a:rPr>
              <a:pPr/>
              <a:t>11</a:t>
            </a:fld>
            <a:endParaRPr lang="en-US">
              <a:solidFill>
                <a:srgbClr val="00539B"/>
              </a:solidFill>
            </a:endParaRPr>
          </a:p>
        </p:txBody>
      </p:sp>
    </p:spTree>
    <p:extLst>
      <p:ext uri="{BB962C8B-B14F-4D97-AF65-F5344CB8AC3E}">
        <p14:creationId xmlns:p14="http://schemas.microsoft.com/office/powerpoint/2010/main" val="42272006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8E52BA-196A-AF47-AEC5-FA733245AC67}"/>
              </a:ext>
            </a:extLst>
          </p:cNvPr>
          <p:cNvSpPr>
            <a:spLocks noGrp="1"/>
          </p:cNvSpPr>
          <p:nvPr>
            <p:ph type="title"/>
          </p:nvPr>
        </p:nvSpPr>
        <p:spPr/>
        <p:txBody>
          <a:bodyPr>
            <a:normAutofit/>
          </a:bodyPr>
          <a:lstStyle/>
          <a:p>
            <a:r>
              <a:rPr lang="en-US" sz="3200" dirty="0" smtClean="0"/>
              <a:t>Recommendations (2)</a:t>
            </a:r>
            <a:endParaRPr lang="en-US" sz="3200" dirty="0"/>
          </a:p>
        </p:txBody>
      </p:sp>
      <p:sp>
        <p:nvSpPr>
          <p:cNvPr id="3" name="Content Placeholder 2">
            <a:extLst>
              <a:ext uri="{FF2B5EF4-FFF2-40B4-BE49-F238E27FC236}">
                <a16:creationId xmlns:a16="http://schemas.microsoft.com/office/drawing/2014/main" id="{ED454846-7B4C-CC47-B308-E9D685CD70B7}"/>
              </a:ext>
            </a:extLst>
          </p:cNvPr>
          <p:cNvSpPr>
            <a:spLocks noGrp="1"/>
          </p:cNvSpPr>
          <p:nvPr>
            <p:ph idx="1"/>
          </p:nvPr>
        </p:nvSpPr>
        <p:spPr>
          <a:xfrm>
            <a:off x="575430" y="1355724"/>
            <a:ext cx="7908170" cy="5032375"/>
          </a:xfrm>
        </p:spPr>
        <p:txBody>
          <a:bodyPr>
            <a:noAutofit/>
          </a:bodyPr>
          <a:lstStyle/>
          <a:p>
            <a:pPr algn="just"/>
            <a:r>
              <a:rPr lang="en-GB" sz="1800" b="1" dirty="0" smtClean="0"/>
              <a:t>5. Management </a:t>
            </a:r>
            <a:r>
              <a:rPr lang="en-GB" sz="1800" b="1" dirty="0"/>
              <a:t>should conduct a parallel review of its self-evaluation </a:t>
            </a:r>
            <a:r>
              <a:rPr lang="en-GB" sz="1800" dirty="0"/>
              <a:t>products to clarify objectives and responsibilities, and ensure  value and utilisation.</a:t>
            </a:r>
          </a:p>
          <a:p>
            <a:pPr algn="just"/>
            <a:r>
              <a:rPr lang="en-GB" sz="1800" b="1" dirty="0" smtClean="0"/>
              <a:t>6. IOE </a:t>
            </a:r>
            <a:r>
              <a:rPr lang="en-GB" sz="1800" b="1" dirty="0"/>
              <a:t>should prepare a multi-year strategy to implement the Evaluation Policy</a:t>
            </a:r>
            <a:r>
              <a:rPr lang="en-GB" sz="1800" dirty="0"/>
              <a:t>, in consultation with Management and for Board approval, setting out short to medium term objectives and responsibilities. Coordination with the IFAD replenishment cycle should be explored.</a:t>
            </a:r>
          </a:p>
          <a:p>
            <a:pPr algn="just"/>
            <a:r>
              <a:rPr lang="en-GB" sz="1800" b="1" dirty="0" smtClean="0"/>
              <a:t>7. A </a:t>
            </a:r>
            <a:r>
              <a:rPr lang="en-GB" sz="1800" b="1" dirty="0"/>
              <a:t>new Evaluation Manual should be prepared</a:t>
            </a:r>
            <a:r>
              <a:rPr lang="en-GB" sz="1800" dirty="0"/>
              <a:t>. It should encompass evaluation-related issues, products and processes institution-wide. and ensure extended cover of evaluation issues such as gender and rights. Clarity and simplicity should be guiding objectives. IOE should lead the process but it must be engaged and consultative with Management. </a:t>
            </a:r>
          </a:p>
          <a:p>
            <a:pPr algn="just"/>
            <a:r>
              <a:rPr lang="en-GB" sz="1800" b="1" dirty="0" smtClean="0"/>
              <a:t>8. IOE’s </a:t>
            </a:r>
            <a:r>
              <a:rPr lang="en-GB" sz="1800" b="1" dirty="0"/>
              <a:t>budget should be significantly simplified </a:t>
            </a:r>
            <a:r>
              <a:rPr lang="en-GB" sz="1800" dirty="0"/>
              <a:t>and harmonised in terms of overall structure with IFAD’s overall administrative budget. The current high rigidity and over-specification should be reduced to allow more flexible and effective resource management by IOE.</a:t>
            </a:r>
          </a:p>
        </p:txBody>
      </p:sp>
      <p:sp>
        <p:nvSpPr>
          <p:cNvPr id="4" name="Rectangle 3"/>
          <p:cNvSpPr/>
          <p:nvPr/>
        </p:nvSpPr>
        <p:spPr>
          <a:xfrm>
            <a:off x="6624638" y="88900"/>
            <a:ext cx="2163762" cy="901700"/>
          </a:xfrm>
          <a:prstGeom prst="rect">
            <a:avLst/>
          </a:prstGeom>
          <a:solidFill>
            <a:schemeClr val="bg1"/>
          </a:solidFill>
          <a:ln>
            <a:solidFill>
              <a:schemeClr val="accent3"/>
            </a:solidFill>
          </a:ln>
          <a:effectLst/>
        </p:spPr>
        <p:style>
          <a:lnRef idx="1">
            <a:schemeClr val="accent1"/>
          </a:lnRef>
          <a:fillRef idx="3">
            <a:schemeClr val="accent1"/>
          </a:fillRef>
          <a:effectRef idx="2">
            <a:schemeClr val="accent1"/>
          </a:effectRef>
          <a:fontRef idx="minor">
            <a:schemeClr val="lt1"/>
          </a:fontRef>
        </p:style>
        <p:txBody>
          <a:bodyPr rtlCol="0" anchor="t"/>
          <a:lstStyle/>
          <a:p>
            <a:pPr algn="ctr">
              <a:spcAft>
                <a:spcPts val="600"/>
              </a:spcAft>
            </a:pPr>
            <a:endParaRPr lang="en-GB" sz="500" dirty="0" smtClean="0">
              <a:solidFill>
                <a:srgbClr val="58595B"/>
              </a:solidFill>
            </a:endParaRPr>
          </a:p>
          <a:p>
            <a:pPr>
              <a:spcAft>
                <a:spcPts val="600"/>
              </a:spcAft>
            </a:pPr>
            <a:r>
              <a:rPr lang="en-GB" sz="1600" dirty="0" smtClean="0">
                <a:solidFill>
                  <a:srgbClr val="00539B"/>
                </a:solidFill>
                <a:latin typeface="Bodoni MT" panose="02070603080606020203" pitchFamily="18" charset="0"/>
              </a:rPr>
              <a:t>EPR</a:t>
            </a:r>
          </a:p>
          <a:p>
            <a:pPr>
              <a:spcAft>
                <a:spcPts val="600"/>
              </a:spcAft>
            </a:pPr>
            <a:r>
              <a:rPr lang="en-GB" sz="1600" dirty="0" smtClean="0">
                <a:solidFill>
                  <a:srgbClr val="00539B"/>
                </a:solidFill>
                <a:latin typeface="Bodoni MT" panose="02070603080606020203" pitchFamily="18" charset="0"/>
              </a:rPr>
              <a:t>External Peer Review</a:t>
            </a:r>
          </a:p>
        </p:txBody>
      </p:sp>
      <p:sp>
        <p:nvSpPr>
          <p:cNvPr id="5" name="Slide Number Placeholder 4"/>
          <p:cNvSpPr>
            <a:spLocks noGrp="1"/>
          </p:cNvSpPr>
          <p:nvPr>
            <p:ph type="sldNum" sz="quarter" idx="12"/>
          </p:nvPr>
        </p:nvSpPr>
        <p:spPr/>
        <p:txBody>
          <a:bodyPr/>
          <a:lstStyle/>
          <a:p>
            <a:fld id="{541CDCA9-3FBB-FB46-A88B-4039AF8346D5}" type="slidenum">
              <a:rPr lang="en-US" smtClean="0">
                <a:solidFill>
                  <a:srgbClr val="00539B"/>
                </a:solidFill>
              </a:rPr>
              <a:pPr/>
              <a:t>12</a:t>
            </a:fld>
            <a:endParaRPr lang="en-US">
              <a:solidFill>
                <a:srgbClr val="00539B"/>
              </a:solidFill>
            </a:endParaRPr>
          </a:p>
        </p:txBody>
      </p:sp>
    </p:spTree>
    <p:extLst>
      <p:ext uri="{BB962C8B-B14F-4D97-AF65-F5344CB8AC3E}">
        <p14:creationId xmlns:p14="http://schemas.microsoft.com/office/powerpoint/2010/main" val="42272006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E1E1F4-8743-FD43-8705-DFCEB6C6E7F5}"/>
              </a:ext>
            </a:extLst>
          </p:cNvPr>
          <p:cNvSpPr>
            <a:spLocks noGrp="1"/>
          </p:cNvSpPr>
          <p:nvPr>
            <p:ph type="title"/>
          </p:nvPr>
        </p:nvSpPr>
        <p:spPr>
          <a:xfrm>
            <a:off x="325755" y="365127"/>
            <a:ext cx="8426768" cy="625474"/>
          </a:xfrm>
        </p:spPr>
        <p:txBody>
          <a:bodyPr>
            <a:normAutofit/>
          </a:bodyPr>
          <a:lstStyle/>
          <a:p>
            <a:r>
              <a:rPr lang="en-US" sz="3200" dirty="0" smtClean="0"/>
              <a:t>Overview</a:t>
            </a:r>
            <a:endParaRPr lang="en-US" sz="3200" dirty="0"/>
          </a:p>
        </p:txBody>
      </p:sp>
      <p:sp>
        <p:nvSpPr>
          <p:cNvPr id="3" name="Content Placeholder 2">
            <a:extLst>
              <a:ext uri="{FF2B5EF4-FFF2-40B4-BE49-F238E27FC236}">
                <a16:creationId xmlns:a16="http://schemas.microsoft.com/office/drawing/2014/main" id="{C56540FD-7787-1F4C-B380-3AF2EE2AC781}"/>
              </a:ext>
            </a:extLst>
          </p:cNvPr>
          <p:cNvSpPr>
            <a:spLocks noGrp="1"/>
          </p:cNvSpPr>
          <p:nvPr>
            <p:ph idx="1"/>
          </p:nvPr>
        </p:nvSpPr>
        <p:spPr>
          <a:xfrm>
            <a:off x="622299" y="1358901"/>
            <a:ext cx="7759701" cy="4749800"/>
          </a:xfrm>
        </p:spPr>
        <p:txBody>
          <a:bodyPr>
            <a:noAutofit/>
          </a:bodyPr>
          <a:lstStyle/>
          <a:p>
            <a:r>
              <a:rPr lang="en-US" sz="1800" dirty="0" smtClean="0"/>
              <a:t>Work done in accordance with Board-approved Terms of Reference; External Review Team has deep experience across UN system, </a:t>
            </a:r>
            <a:r>
              <a:rPr lang="en-US" sz="1800" dirty="0" err="1"/>
              <a:t>B</a:t>
            </a:r>
            <a:r>
              <a:rPr lang="en-US" sz="1800" dirty="0" err="1" smtClean="0"/>
              <a:t>ilaterals</a:t>
            </a:r>
            <a:r>
              <a:rPr lang="en-US" sz="1800" dirty="0" smtClean="0"/>
              <a:t>, and  International Financial Institutions</a:t>
            </a:r>
          </a:p>
          <a:p>
            <a:r>
              <a:rPr lang="en-US" sz="1800" u="sng" dirty="0" smtClean="0"/>
              <a:t>HEADLINES</a:t>
            </a:r>
          </a:p>
          <a:p>
            <a:pPr marL="342900" indent="-342900">
              <a:buFont typeface="Arial" panose="020B0604020202020204" pitchFamily="34" charset="0"/>
              <a:buChar char="•"/>
            </a:pPr>
            <a:r>
              <a:rPr lang="en-US" sz="1800" dirty="0" smtClean="0"/>
              <a:t>Evaluation at IFAD shares many features with comparator </a:t>
            </a:r>
            <a:r>
              <a:rPr lang="en-US" sz="1800" dirty="0"/>
              <a:t>institutions </a:t>
            </a:r>
          </a:p>
          <a:p>
            <a:pPr marL="342900" indent="-342900">
              <a:buFont typeface="Arial" panose="020B0604020202020204" pitchFamily="34" charset="0"/>
              <a:buChar char="•"/>
            </a:pPr>
            <a:r>
              <a:rPr lang="en-US" sz="1800" dirty="0" smtClean="0"/>
              <a:t>IOE uses ECG/UNEG standards; work technically good; many strengths </a:t>
            </a:r>
            <a:endParaRPr lang="en-US" sz="1800" dirty="0"/>
          </a:p>
          <a:p>
            <a:pPr marL="342900" indent="-342900">
              <a:buFont typeface="Arial" panose="020B0604020202020204" pitchFamily="34" charset="0"/>
              <a:buChar char="•"/>
            </a:pPr>
            <a:r>
              <a:rPr lang="en-US" sz="1800" dirty="0" smtClean="0"/>
              <a:t>Approach today reflects improvements made 10 years ago; but major changes since, inside IFAD and in evaluation work more broadly </a:t>
            </a:r>
          </a:p>
          <a:p>
            <a:pPr marL="342900" indent="-342900">
              <a:buFont typeface="Arial" panose="020B0604020202020204" pitchFamily="34" charset="0"/>
              <a:buChar char="•"/>
            </a:pPr>
            <a:r>
              <a:rPr lang="en-US" sz="1800" dirty="0" smtClean="0"/>
              <a:t>Panel finds substantial need and opportunity for evaluation to contribute much more to IFAD results</a:t>
            </a:r>
          </a:p>
          <a:p>
            <a:pPr marL="342900" indent="-342900">
              <a:buFont typeface="Arial" panose="020B0604020202020204" pitchFamily="34" charset="0"/>
              <a:buChar char="•"/>
            </a:pPr>
            <a:r>
              <a:rPr lang="en-US" sz="1800" dirty="0" smtClean="0"/>
              <a:t>Requires building on current base but also changing long-standing practices</a:t>
            </a:r>
          </a:p>
          <a:p>
            <a:pPr marL="342900" indent="-342900">
              <a:buFont typeface="Arial" panose="020B0604020202020204" pitchFamily="34" charset="0"/>
              <a:buChar char="•"/>
            </a:pPr>
            <a:r>
              <a:rPr lang="en-US" sz="1800" dirty="0" smtClean="0"/>
              <a:t>Joint steps by IOE, Management, Board are necessary; but with them a dramatic increase in the value-added of evaluation is well within reach</a:t>
            </a:r>
          </a:p>
        </p:txBody>
      </p:sp>
      <p:sp>
        <p:nvSpPr>
          <p:cNvPr id="4" name="Rectangle 3"/>
          <p:cNvSpPr/>
          <p:nvPr/>
        </p:nvSpPr>
        <p:spPr>
          <a:xfrm>
            <a:off x="6624638" y="88900"/>
            <a:ext cx="2163762" cy="901700"/>
          </a:xfrm>
          <a:prstGeom prst="rect">
            <a:avLst/>
          </a:prstGeom>
          <a:solidFill>
            <a:schemeClr val="bg1"/>
          </a:solidFill>
          <a:ln>
            <a:solidFill>
              <a:schemeClr val="accent3"/>
            </a:solidFill>
          </a:ln>
          <a:effectLst/>
        </p:spPr>
        <p:style>
          <a:lnRef idx="1">
            <a:schemeClr val="accent1"/>
          </a:lnRef>
          <a:fillRef idx="3">
            <a:schemeClr val="accent1"/>
          </a:fillRef>
          <a:effectRef idx="2">
            <a:schemeClr val="accent1"/>
          </a:effectRef>
          <a:fontRef idx="minor">
            <a:schemeClr val="lt1"/>
          </a:fontRef>
        </p:style>
        <p:txBody>
          <a:bodyPr rtlCol="0" anchor="t"/>
          <a:lstStyle/>
          <a:p>
            <a:pPr algn="ctr">
              <a:spcAft>
                <a:spcPts val="600"/>
              </a:spcAft>
            </a:pPr>
            <a:endParaRPr lang="en-GB" sz="500" dirty="0" smtClean="0">
              <a:solidFill>
                <a:schemeClr val="tx1"/>
              </a:solidFill>
            </a:endParaRPr>
          </a:p>
          <a:p>
            <a:pPr>
              <a:spcAft>
                <a:spcPts val="600"/>
              </a:spcAft>
            </a:pPr>
            <a:r>
              <a:rPr lang="en-GB" sz="1600" dirty="0" smtClean="0">
                <a:solidFill>
                  <a:schemeClr val="accent1"/>
                </a:solidFill>
                <a:latin typeface="Bodoni MT" panose="02070603080606020203" pitchFamily="18" charset="0"/>
              </a:rPr>
              <a:t>EPR</a:t>
            </a:r>
          </a:p>
          <a:p>
            <a:pPr>
              <a:spcAft>
                <a:spcPts val="600"/>
              </a:spcAft>
            </a:pPr>
            <a:r>
              <a:rPr lang="en-GB" sz="1600" dirty="0" smtClean="0">
                <a:solidFill>
                  <a:schemeClr val="accent1"/>
                </a:solidFill>
                <a:latin typeface="Bodoni MT" panose="02070603080606020203" pitchFamily="18" charset="0"/>
              </a:rPr>
              <a:t>External Peer Review</a:t>
            </a:r>
          </a:p>
        </p:txBody>
      </p:sp>
      <p:sp>
        <p:nvSpPr>
          <p:cNvPr id="5" name="Slide Number Placeholder 4"/>
          <p:cNvSpPr>
            <a:spLocks noGrp="1"/>
          </p:cNvSpPr>
          <p:nvPr>
            <p:ph type="sldNum" sz="quarter" idx="12"/>
          </p:nvPr>
        </p:nvSpPr>
        <p:spPr/>
        <p:txBody>
          <a:bodyPr/>
          <a:lstStyle/>
          <a:p>
            <a:fld id="{541CDCA9-3FBB-FB46-A88B-4039AF8346D5}" type="slidenum">
              <a:rPr lang="en-US" smtClean="0"/>
              <a:t>2</a:t>
            </a:fld>
            <a:endParaRPr lang="en-US"/>
          </a:p>
        </p:txBody>
      </p:sp>
    </p:spTree>
    <p:extLst>
      <p:ext uri="{BB962C8B-B14F-4D97-AF65-F5344CB8AC3E}">
        <p14:creationId xmlns:p14="http://schemas.microsoft.com/office/powerpoint/2010/main" val="2863599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0726" y="-1"/>
            <a:ext cx="5903912" cy="1080000"/>
          </a:xfrm>
        </p:spPr>
        <p:txBody>
          <a:bodyPr>
            <a:normAutofit/>
          </a:bodyPr>
          <a:lstStyle/>
          <a:p>
            <a:r>
              <a:rPr lang="en-GB" sz="3200" dirty="0" smtClean="0"/>
              <a:t>Overview (2)</a:t>
            </a:r>
            <a:endParaRPr lang="en-GB" sz="3200" dirty="0"/>
          </a:p>
        </p:txBody>
      </p:sp>
      <p:sp>
        <p:nvSpPr>
          <p:cNvPr id="3" name="Content Placeholder 2"/>
          <p:cNvSpPr>
            <a:spLocks noGrp="1"/>
          </p:cNvSpPr>
          <p:nvPr>
            <p:ph idx="1"/>
          </p:nvPr>
        </p:nvSpPr>
        <p:spPr>
          <a:xfrm>
            <a:off x="720725" y="1435100"/>
            <a:ext cx="7826375" cy="4597400"/>
          </a:xfrm>
        </p:spPr>
        <p:txBody>
          <a:bodyPr/>
          <a:lstStyle/>
          <a:p>
            <a:pPr algn="just"/>
            <a:r>
              <a:rPr lang="en-US" dirty="0" smtClean="0"/>
              <a:t>EPR sets out </a:t>
            </a:r>
            <a:r>
              <a:rPr lang="en-US" dirty="0"/>
              <a:t>key findings and makes </a:t>
            </a:r>
            <a:r>
              <a:rPr lang="en-US" dirty="0" smtClean="0"/>
              <a:t>several recommendations</a:t>
            </a:r>
            <a:endParaRPr lang="en-US" dirty="0"/>
          </a:p>
          <a:p>
            <a:pPr algn="just"/>
            <a:r>
              <a:rPr lang="en-US" dirty="0" smtClean="0"/>
              <a:t>These include </a:t>
            </a:r>
            <a:r>
              <a:rPr lang="en-US" dirty="0"/>
              <a:t>critical and mutually-interdependent steps by IOE, Board and Management and will require sustained commitment and execution</a:t>
            </a:r>
          </a:p>
          <a:p>
            <a:pPr algn="just"/>
            <a:r>
              <a:rPr lang="en-US" dirty="0"/>
              <a:t>W</a:t>
            </a:r>
            <a:r>
              <a:rPr lang="en-US" dirty="0" smtClean="0"/>
              <a:t>ould </a:t>
            </a:r>
            <a:r>
              <a:rPr lang="en-US" dirty="0"/>
              <a:t>be transformational for evaluation and results </a:t>
            </a:r>
            <a:r>
              <a:rPr lang="en-US" dirty="0" smtClean="0"/>
              <a:t>management </a:t>
            </a:r>
            <a:r>
              <a:rPr lang="en-US" dirty="0"/>
              <a:t>and dramatically increase the value of evaluation to IFAD and its clients</a:t>
            </a:r>
          </a:p>
          <a:p>
            <a:r>
              <a:rPr lang="en-GB" dirty="0" smtClean="0"/>
              <a:t>Main Findings focus on: </a:t>
            </a:r>
          </a:p>
          <a:p>
            <a:pPr marL="342900" indent="-342900">
              <a:buFont typeface="Wingdings" panose="05000000000000000000" pitchFamily="2" charset="2"/>
              <a:buChar char=""/>
            </a:pPr>
            <a:r>
              <a:rPr lang="en-GB" sz="1800" dirty="0" smtClean="0"/>
              <a:t>Evaluation as a Whole-of-IFAD Task	</a:t>
            </a:r>
            <a:r>
              <a:rPr lang="en-GB" sz="1800" dirty="0" smtClean="0">
                <a:sym typeface="Wingdings"/>
              </a:rPr>
              <a:t>  Priority to High Value Work</a:t>
            </a:r>
            <a:endParaRPr lang="en-GB" sz="1800" dirty="0"/>
          </a:p>
          <a:p>
            <a:pPr marL="342900" indent="-342900">
              <a:buFont typeface="Wingdings" panose="05000000000000000000" pitchFamily="2" charset="2"/>
              <a:buChar char=""/>
            </a:pPr>
            <a:r>
              <a:rPr lang="en-GB" sz="1800" dirty="0" smtClean="0"/>
              <a:t>Delivering Multiple Benefits		</a:t>
            </a:r>
            <a:r>
              <a:rPr lang="en-GB" sz="1800" dirty="0" smtClean="0">
                <a:sym typeface="Wingdings"/>
              </a:rPr>
              <a:t>  Effective Oversight</a:t>
            </a:r>
            <a:endParaRPr lang="en-GB" sz="1800" dirty="0" smtClean="0"/>
          </a:p>
          <a:p>
            <a:pPr marL="342900" indent="-342900">
              <a:buFont typeface="Wingdings" panose="05000000000000000000" pitchFamily="2" charset="2"/>
              <a:buChar char=""/>
            </a:pPr>
            <a:r>
              <a:rPr lang="en-GB" sz="1800" dirty="0" smtClean="0"/>
              <a:t>IOE Independence 			</a:t>
            </a:r>
            <a:r>
              <a:rPr lang="en-GB" sz="1800" dirty="0" smtClean="0">
                <a:sym typeface="Wingdings"/>
              </a:rPr>
              <a:t>  </a:t>
            </a:r>
            <a:r>
              <a:rPr lang="en-GB" sz="1800" dirty="0" smtClean="0"/>
              <a:t>Strong Strategic 	Framework</a:t>
            </a:r>
          </a:p>
          <a:p>
            <a:r>
              <a:rPr lang="en-GB" dirty="0" smtClean="0"/>
              <a:t>Panel’s Recommendations address each of these critical areas	</a:t>
            </a:r>
            <a:endParaRPr lang="en-GB" dirty="0"/>
          </a:p>
        </p:txBody>
      </p:sp>
      <p:sp>
        <p:nvSpPr>
          <p:cNvPr id="4" name="Slide Number Placeholder 3"/>
          <p:cNvSpPr>
            <a:spLocks noGrp="1"/>
          </p:cNvSpPr>
          <p:nvPr>
            <p:ph type="sldNum" sz="quarter" idx="12"/>
          </p:nvPr>
        </p:nvSpPr>
        <p:spPr/>
        <p:txBody>
          <a:bodyPr/>
          <a:lstStyle/>
          <a:p>
            <a:fld id="{541CDCA9-3FBB-FB46-A88B-4039AF8346D5}" type="slidenum">
              <a:rPr lang="en-US" smtClean="0"/>
              <a:t>3</a:t>
            </a:fld>
            <a:endParaRPr lang="en-US"/>
          </a:p>
        </p:txBody>
      </p:sp>
    </p:spTree>
    <p:extLst>
      <p:ext uri="{BB962C8B-B14F-4D97-AF65-F5344CB8AC3E}">
        <p14:creationId xmlns:p14="http://schemas.microsoft.com/office/powerpoint/2010/main" val="5148162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smtClean="0"/>
              <a:t>A Whole-of-Institution Approach</a:t>
            </a:r>
            <a:endParaRPr lang="en-GB" sz="3200" dirty="0"/>
          </a:p>
        </p:txBody>
      </p:sp>
      <p:sp>
        <p:nvSpPr>
          <p:cNvPr id="3" name="Slide Number Placeholder 2"/>
          <p:cNvSpPr>
            <a:spLocks noGrp="1"/>
          </p:cNvSpPr>
          <p:nvPr>
            <p:ph type="sldNum" sz="quarter" idx="4"/>
          </p:nvPr>
        </p:nvSpPr>
        <p:spPr/>
        <p:txBody>
          <a:bodyPr/>
          <a:lstStyle/>
          <a:p>
            <a:fld id="{71F9F866-B438-9445-8D9F-1F8FF6608833}" type="slidenum">
              <a:rPr lang="en-GB" smtClean="0"/>
              <a:pPr/>
              <a:t>4</a:t>
            </a:fld>
            <a:endParaRPr lang="en-GB" dirty="0"/>
          </a:p>
        </p:txBody>
      </p:sp>
      <p:sp>
        <p:nvSpPr>
          <p:cNvPr id="4" name="Text Placeholder 3"/>
          <p:cNvSpPr>
            <a:spLocks noGrp="1"/>
          </p:cNvSpPr>
          <p:nvPr>
            <p:ph type="body" sz="quarter" idx="10"/>
          </p:nvPr>
        </p:nvSpPr>
        <p:spPr>
          <a:xfrm>
            <a:off x="550784" y="1241425"/>
            <a:ext cx="8065727" cy="5006975"/>
          </a:xfrm>
        </p:spPr>
        <p:txBody>
          <a:bodyPr/>
          <a:lstStyle/>
          <a:p>
            <a:pPr marL="0" lvl="1" indent="0">
              <a:buNone/>
            </a:pPr>
            <a:r>
              <a:rPr lang="en-GB" sz="1800" dirty="0" smtClean="0">
                <a:solidFill>
                  <a:schemeClr val="accent1"/>
                </a:solidFill>
                <a:latin typeface="Franklin Gothic Medium" panose="020B0603020102020204" pitchFamily="34" charset="0"/>
              </a:rPr>
              <a:t>Findings</a:t>
            </a:r>
          </a:p>
          <a:p>
            <a:pPr lvl="1">
              <a:buClrTx/>
            </a:pPr>
            <a:r>
              <a:rPr lang="en-GB" dirty="0" smtClean="0">
                <a:latin typeface="Franklin Gothic Book" panose="020B0503020102020204" pitchFamily="34" charset="0"/>
              </a:rPr>
              <a:t>Current approach &amp; Evaluation Policy makes IOE almost the sole “owner” and “provider” of evaluation; IOE is “responsible” for evaluation in IFAD </a:t>
            </a:r>
          </a:p>
          <a:p>
            <a:pPr lvl="1">
              <a:buClrTx/>
            </a:pPr>
            <a:r>
              <a:rPr lang="en-GB" dirty="0" smtClean="0">
                <a:latin typeface="Franklin Gothic Book" panose="020B0503020102020204" pitchFamily="34" charset="0"/>
              </a:rPr>
              <a:t>But effective evaluation requires that critical roles be played across IFAD; has been much progress on this elsewhere</a:t>
            </a:r>
            <a:r>
              <a:rPr lang="en-GB" dirty="0">
                <a:latin typeface="Franklin Gothic Book" panose="020B0503020102020204" pitchFamily="34" charset="0"/>
              </a:rPr>
              <a:t>; </a:t>
            </a:r>
            <a:r>
              <a:rPr lang="en-GB" dirty="0" smtClean="0">
                <a:latin typeface="Franklin Gothic Book" panose="020B0503020102020204" pitchFamily="34" charset="0"/>
              </a:rPr>
              <a:t>IFAD is now lagging in important ways  </a:t>
            </a:r>
            <a:endParaRPr lang="en-GB" dirty="0">
              <a:latin typeface="Franklin Gothic Book" panose="020B0503020102020204" pitchFamily="34" charset="0"/>
            </a:endParaRPr>
          </a:p>
          <a:p>
            <a:pPr lvl="1">
              <a:buClrTx/>
            </a:pPr>
            <a:r>
              <a:rPr lang="en-GB" dirty="0" smtClean="0">
                <a:latin typeface="Franklin Gothic Book" panose="020B0503020102020204" pitchFamily="34" charset="0"/>
              </a:rPr>
              <a:t>IOE, Management, and Board each have specific responsibilities – some joint, some separate, all complementary and reinforcing – need to be clearly set out and accepted</a:t>
            </a:r>
          </a:p>
          <a:p>
            <a:pPr lvl="1">
              <a:buClrTx/>
            </a:pPr>
            <a:r>
              <a:rPr lang="en-GB" dirty="0" smtClean="0">
                <a:latin typeface="Franklin Gothic Book" panose="020B0503020102020204" pitchFamily="34" charset="0"/>
              </a:rPr>
              <a:t>Core objective is to </a:t>
            </a:r>
            <a:r>
              <a:rPr lang="en-GB" dirty="0">
                <a:latin typeface="Franklin Gothic Book" panose="020B0503020102020204" pitchFamily="34" charset="0"/>
              </a:rPr>
              <a:t>strengthen evaluation products &amp; </a:t>
            </a:r>
            <a:r>
              <a:rPr lang="en-GB" dirty="0" smtClean="0">
                <a:latin typeface="Franklin Gothic Book" panose="020B0503020102020204" pitchFamily="34" charset="0"/>
              </a:rPr>
              <a:t>processes across IFAD, yielding </a:t>
            </a:r>
            <a:r>
              <a:rPr lang="en-GB" dirty="0">
                <a:latin typeface="Franklin Gothic Book" panose="020B0503020102020204" pitchFamily="34" charset="0"/>
              </a:rPr>
              <a:t>more useful and highly valued work </a:t>
            </a:r>
            <a:r>
              <a:rPr lang="en-GB" dirty="0" smtClean="0">
                <a:latin typeface="Franklin Gothic Book" panose="020B0503020102020204" pitchFamily="34" charset="0"/>
              </a:rPr>
              <a:t>that contributes </a:t>
            </a:r>
            <a:r>
              <a:rPr lang="en-GB" dirty="0">
                <a:latin typeface="Franklin Gothic Book" panose="020B0503020102020204" pitchFamily="34" charset="0"/>
              </a:rPr>
              <a:t>to better institutional performance</a:t>
            </a:r>
          </a:p>
          <a:p>
            <a:pPr lvl="1">
              <a:buClrTx/>
            </a:pPr>
            <a:r>
              <a:rPr lang="en-GB" dirty="0" smtClean="0">
                <a:latin typeface="Franklin Gothic Book" panose="020B0503020102020204" pitchFamily="34" charset="0"/>
              </a:rPr>
              <a:t>Lack of clarity on different roles/responsibilities undermines overall effectiveness of evaluation and reduces its perceived value; also contributes to unnecessary frictions</a:t>
            </a:r>
          </a:p>
          <a:p>
            <a:pPr marL="0" lvl="1" indent="0">
              <a:buNone/>
            </a:pPr>
            <a:r>
              <a:rPr lang="en-GB" sz="1800" dirty="0" smtClean="0">
                <a:solidFill>
                  <a:schemeClr val="bg2">
                    <a:lumMod val="50000"/>
                  </a:schemeClr>
                </a:solidFill>
                <a:latin typeface="Franklin Gothic Medium" panose="020B0603020102020204" pitchFamily="34" charset="0"/>
              </a:rPr>
              <a:t>Conclusions</a:t>
            </a:r>
          </a:p>
          <a:p>
            <a:pPr lvl="1">
              <a:buClrTx/>
            </a:pPr>
            <a:r>
              <a:rPr lang="en-GB" dirty="0">
                <a:latin typeface="Franklin Gothic Book" panose="020B0503020102020204" pitchFamily="34" charset="0"/>
              </a:rPr>
              <a:t>Specific roles and responsibilities for IOE, Management and the Board should be identified, agreed, and formalised in IFAD policy and procedures</a:t>
            </a:r>
          </a:p>
          <a:p>
            <a:endParaRPr lang="en-GB" dirty="0">
              <a:latin typeface="Franklin Gothic Book" panose="020B0503020102020204" pitchFamily="34" charset="0"/>
            </a:endParaRPr>
          </a:p>
        </p:txBody>
      </p:sp>
      <p:sp>
        <p:nvSpPr>
          <p:cNvPr id="5" name="Rectangle 4"/>
          <p:cNvSpPr/>
          <p:nvPr/>
        </p:nvSpPr>
        <p:spPr>
          <a:xfrm>
            <a:off x="6624638" y="88900"/>
            <a:ext cx="2163762" cy="901700"/>
          </a:xfrm>
          <a:prstGeom prst="rect">
            <a:avLst/>
          </a:prstGeom>
          <a:solidFill>
            <a:schemeClr val="bg1"/>
          </a:solidFill>
          <a:ln>
            <a:solidFill>
              <a:schemeClr val="accent3"/>
            </a:solidFill>
          </a:ln>
          <a:effectLst/>
        </p:spPr>
        <p:style>
          <a:lnRef idx="1">
            <a:schemeClr val="accent1"/>
          </a:lnRef>
          <a:fillRef idx="3">
            <a:schemeClr val="accent1"/>
          </a:fillRef>
          <a:effectRef idx="2">
            <a:schemeClr val="accent1"/>
          </a:effectRef>
          <a:fontRef idx="minor">
            <a:schemeClr val="lt1"/>
          </a:fontRef>
        </p:style>
        <p:txBody>
          <a:bodyPr rtlCol="0" anchor="t"/>
          <a:lstStyle/>
          <a:p>
            <a:pPr algn="ctr">
              <a:spcAft>
                <a:spcPts val="600"/>
              </a:spcAft>
            </a:pPr>
            <a:endParaRPr lang="en-GB" sz="500" dirty="0" smtClean="0">
              <a:solidFill>
                <a:schemeClr val="tx1"/>
              </a:solidFill>
            </a:endParaRPr>
          </a:p>
          <a:p>
            <a:pPr>
              <a:spcAft>
                <a:spcPts val="600"/>
              </a:spcAft>
            </a:pPr>
            <a:r>
              <a:rPr lang="en-GB" sz="1600" dirty="0" smtClean="0">
                <a:solidFill>
                  <a:schemeClr val="accent1"/>
                </a:solidFill>
                <a:latin typeface="Bodoni MT" panose="02070603080606020203" pitchFamily="18" charset="0"/>
              </a:rPr>
              <a:t>EPR</a:t>
            </a:r>
          </a:p>
          <a:p>
            <a:pPr>
              <a:spcAft>
                <a:spcPts val="600"/>
              </a:spcAft>
            </a:pPr>
            <a:r>
              <a:rPr lang="en-GB" sz="1600" dirty="0" smtClean="0">
                <a:solidFill>
                  <a:schemeClr val="accent1"/>
                </a:solidFill>
                <a:latin typeface="Bodoni MT" panose="02070603080606020203" pitchFamily="18" charset="0"/>
              </a:rPr>
              <a:t>External Peer Review</a:t>
            </a:r>
          </a:p>
        </p:txBody>
      </p:sp>
    </p:spTree>
    <p:extLst>
      <p:ext uri="{BB962C8B-B14F-4D97-AF65-F5344CB8AC3E}">
        <p14:creationId xmlns:p14="http://schemas.microsoft.com/office/powerpoint/2010/main" val="9947308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9D7A54-DEB1-B846-8CB5-448B5A48A768}"/>
              </a:ext>
            </a:extLst>
          </p:cNvPr>
          <p:cNvSpPr>
            <a:spLocks noGrp="1"/>
          </p:cNvSpPr>
          <p:nvPr>
            <p:ph type="title"/>
          </p:nvPr>
        </p:nvSpPr>
        <p:spPr/>
        <p:txBody>
          <a:bodyPr>
            <a:normAutofit/>
          </a:bodyPr>
          <a:lstStyle/>
          <a:p>
            <a:r>
              <a:rPr lang="en-US" sz="3200" dirty="0" smtClean="0"/>
              <a:t>IOE </a:t>
            </a:r>
            <a:r>
              <a:rPr lang="en-US" sz="3200" dirty="0"/>
              <a:t>independence</a:t>
            </a:r>
          </a:p>
        </p:txBody>
      </p:sp>
      <p:sp>
        <p:nvSpPr>
          <p:cNvPr id="3" name="Content Placeholder 2">
            <a:extLst>
              <a:ext uri="{FF2B5EF4-FFF2-40B4-BE49-F238E27FC236}">
                <a16:creationId xmlns:a16="http://schemas.microsoft.com/office/drawing/2014/main" id="{DF140C14-4E5E-DA4D-A509-7A6353A7EDEE}"/>
              </a:ext>
            </a:extLst>
          </p:cNvPr>
          <p:cNvSpPr>
            <a:spLocks noGrp="1"/>
          </p:cNvSpPr>
          <p:nvPr>
            <p:ph idx="1"/>
          </p:nvPr>
        </p:nvSpPr>
        <p:spPr>
          <a:xfrm>
            <a:off x="692151" y="1257300"/>
            <a:ext cx="7704137" cy="4851400"/>
          </a:xfrm>
        </p:spPr>
        <p:txBody>
          <a:bodyPr>
            <a:noAutofit/>
          </a:bodyPr>
          <a:lstStyle/>
          <a:p>
            <a:r>
              <a:rPr lang="en-US" sz="1700" b="1" dirty="0" smtClean="0"/>
              <a:t>Findings</a:t>
            </a:r>
          </a:p>
          <a:p>
            <a:pPr marL="285750" indent="-285750">
              <a:buFont typeface="Arial" panose="020B0604020202020204" pitchFamily="34" charset="0"/>
              <a:buChar char="•"/>
            </a:pPr>
            <a:r>
              <a:rPr lang="en-US" sz="1700" dirty="0" smtClean="0"/>
              <a:t>IOE independence is central to the current policy; ensuring it has been key objective for both IOE and Board for past decade</a:t>
            </a:r>
          </a:p>
          <a:p>
            <a:pPr marL="285750" indent="-285750">
              <a:buFont typeface="Arial" panose="020B0604020202020204" pitchFamily="34" charset="0"/>
              <a:buChar char="•"/>
            </a:pPr>
            <a:r>
              <a:rPr lang="en-US" sz="1700" dirty="0" smtClean="0"/>
              <a:t>Independence has helped “establish the rules” and build IOE’s standing; it is now “locked in” and unquestioned; its benefits can be preserved with a “watching” brief   </a:t>
            </a:r>
            <a:endParaRPr lang="en-US" sz="1700" dirty="0"/>
          </a:p>
          <a:p>
            <a:pPr marL="285750" indent="-285750">
              <a:buFont typeface="Arial" panose="020B0604020202020204" pitchFamily="34" charset="0"/>
              <a:buChar char="•"/>
            </a:pPr>
            <a:r>
              <a:rPr lang="en-NZ" sz="1700" dirty="0" smtClean="0"/>
              <a:t>But there is now IOE institutional isolation of IOE in key areas, resulting in missed opportunities for evaluation to provide more value, and added frictions and costs</a:t>
            </a:r>
          </a:p>
          <a:p>
            <a:pPr marL="285750" indent="-285750">
              <a:buFont typeface="Arial" panose="020B0604020202020204" pitchFamily="34" charset="0"/>
              <a:buChar char="•"/>
            </a:pPr>
            <a:r>
              <a:rPr lang="en-NZ" sz="1700" dirty="0"/>
              <a:t>S</a:t>
            </a:r>
            <a:r>
              <a:rPr lang="en-NZ" sz="1700" dirty="0" smtClean="0"/>
              <a:t>crupulous IOE concern to avoid any perceived conflict of interest is admirable, but also an important driver of isolation </a:t>
            </a:r>
          </a:p>
          <a:p>
            <a:r>
              <a:rPr lang="en-NZ" sz="1700" b="1" dirty="0" smtClean="0"/>
              <a:t>Conclusions</a:t>
            </a:r>
            <a:endParaRPr lang="en-NZ" sz="1700" b="1" dirty="0"/>
          </a:p>
          <a:p>
            <a:pPr marL="285750" indent="-285750">
              <a:buFont typeface="Arial" panose="020B0604020202020204" pitchFamily="34" charset="0"/>
              <a:buChar char="•"/>
            </a:pPr>
            <a:r>
              <a:rPr lang="en-US" sz="1700" dirty="0" smtClean="0"/>
              <a:t>EPR sees much scope for IOE engagement without crossing any red lines</a:t>
            </a:r>
          </a:p>
          <a:p>
            <a:pPr marL="285750" indent="-285750">
              <a:buFont typeface="Arial" panose="020B0604020202020204" pitchFamily="34" charset="0"/>
              <a:buChar char="•"/>
            </a:pPr>
            <a:r>
              <a:rPr lang="en-US" sz="1700" dirty="0" smtClean="0"/>
              <a:t>More </a:t>
            </a:r>
            <a:r>
              <a:rPr lang="en-US" sz="1700" dirty="0"/>
              <a:t>constructive and collegial approach by the 3 core players – Board, IOE &amp; </a:t>
            </a:r>
            <a:r>
              <a:rPr lang="en-US" sz="1700" dirty="0" smtClean="0"/>
              <a:t>Management – can be led by IOE, adding real value at virtually no extra cost</a:t>
            </a:r>
            <a:endParaRPr lang="en-US" sz="1700" dirty="0"/>
          </a:p>
        </p:txBody>
      </p:sp>
      <p:sp>
        <p:nvSpPr>
          <p:cNvPr id="4" name="Rectangle 3"/>
          <p:cNvSpPr/>
          <p:nvPr/>
        </p:nvSpPr>
        <p:spPr>
          <a:xfrm>
            <a:off x="6624638" y="88900"/>
            <a:ext cx="2163762" cy="901700"/>
          </a:xfrm>
          <a:prstGeom prst="rect">
            <a:avLst/>
          </a:prstGeom>
          <a:solidFill>
            <a:schemeClr val="bg1"/>
          </a:solidFill>
          <a:ln>
            <a:solidFill>
              <a:schemeClr val="accent3"/>
            </a:solidFill>
          </a:ln>
          <a:effectLst/>
        </p:spPr>
        <p:style>
          <a:lnRef idx="1">
            <a:schemeClr val="accent1"/>
          </a:lnRef>
          <a:fillRef idx="3">
            <a:schemeClr val="accent1"/>
          </a:fillRef>
          <a:effectRef idx="2">
            <a:schemeClr val="accent1"/>
          </a:effectRef>
          <a:fontRef idx="minor">
            <a:schemeClr val="lt1"/>
          </a:fontRef>
        </p:style>
        <p:txBody>
          <a:bodyPr rtlCol="0" anchor="t"/>
          <a:lstStyle/>
          <a:p>
            <a:pPr algn="ctr">
              <a:spcAft>
                <a:spcPts val="600"/>
              </a:spcAft>
            </a:pPr>
            <a:endParaRPr lang="en-GB" sz="500" dirty="0" smtClean="0">
              <a:solidFill>
                <a:schemeClr val="tx1"/>
              </a:solidFill>
            </a:endParaRPr>
          </a:p>
          <a:p>
            <a:pPr>
              <a:spcAft>
                <a:spcPts val="600"/>
              </a:spcAft>
            </a:pPr>
            <a:r>
              <a:rPr lang="en-GB" sz="1600" dirty="0" smtClean="0">
                <a:solidFill>
                  <a:schemeClr val="accent1"/>
                </a:solidFill>
                <a:latin typeface="Bodoni MT" panose="02070603080606020203" pitchFamily="18" charset="0"/>
              </a:rPr>
              <a:t>EPR</a:t>
            </a:r>
          </a:p>
          <a:p>
            <a:pPr>
              <a:spcAft>
                <a:spcPts val="600"/>
              </a:spcAft>
            </a:pPr>
            <a:r>
              <a:rPr lang="en-GB" sz="1600" dirty="0" smtClean="0">
                <a:solidFill>
                  <a:schemeClr val="accent1"/>
                </a:solidFill>
                <a:latin typeface="Bodoni MT" panose="02070603080606020203" pitchFamily="18" charset="0"/>
              </a:rPr>
              <a:t>External Peer Review</a:t>
            </a:r>
          </a:p>
        </p:txBody>
      </p:sp>
      <p:sp>
        <p:nvSpPr>
          <p:cNvPr id="5" name="Slide Number Placeholder 4"/>
          <p:cNvSpPr>
            <a:spLocks noGrp="1"/>
          </p:cNvSpPr>
          <p:nvPr>
            <p:ph type="sldNum" sz="quarter" idx="12"/>
          </p:nvPr>
        </p:nvSpPr>
        <p:spPr/>
        <p:txBody>
          <a:bodyPr/>
          <a:lstStyle/>
          <a:p>
            <a:fld id="{541CDCA9-3FBB-FB46-A88B-4039AF8346D5}" type="slidenum">
              <a:rPr lang="en-US" smtClean="0"/>
              <a:t>5</a:t>
            </a:fld>
            <a:endParaRPr lang="en-US"/>
          </a:p>
        </p:txBody>
      </p:sp>
    </p:spTree>
    <p:extLst>
      <p:ext uri="{BB962C8B-B14F-4D97-AF65-F5344CB8AC3E}">
        <p14:creationId xmlns:p14="http://schemas.microsoft.com/office/powerpoint/2010/main" val="14239762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BB1E46-5F69-BF4D-B0C0-4CA4843FB8D8}"/>
              </a:ext>
            </a:extLst>
          </p:cNvPr>
          <p:cNvSpPr>
            <a:spLocks noGrp="1"/>
          </p:cNvSpPr>
          <p:nvPr>
            <p:ph type="title"/>
          </p:nvPr>
        </p:nvSpPr>
        <p:spPr/>
        <p:txBody>
          <a:bodyPr>
            <a:normAutofit/>
          </a:bodyPr>
          <a:lstStyle/>
          <a:p>
            <a:r>
              <a:rPr lang="en-US" sz="3200" dirty="0" smtClean="0"/>
              <a:t>Delivering Multiple Benefits</a:t>
            </a:r>
            <a:endParaRPr lang="en-US" sz="3200" dirty="0"/>
          </a:p>
        </p:txBody>
      </p:sp>
      <p:sp>
        <p:nvSpPr>
          <p:cNvPr id="3" name="Content Placeholder 2">
            <a:extLst>
              <a:ext uri="{FF2B5EF4-FFF2-40B4-BE49-F238E27FC236}">
                <a16:creationId xmlns:a16="http://schemas.microsoft.com/office/drawing/2014/main" id="{8C28A58E-D831-5A4D-9622-E9816C7E3221}"/>
              </a:ext>
            </a:extLst>
          </p:cNvPr>
          <p:cNvSpPr>
            <a:spLocks noGrp="1"/>
          </p:cNvSpPr>
          <p:nvPr>
            <p:ph idx="1"/>
          </p:nvPr>
        </p:nvSpPr>
        <p:spPr>
          <a:xfrm>
            <a:off x="720725" y="1320800"/>
            <a:ext cx="7704137" cy="4737100"/>
          </a:xfrm>
        </p:spPr>
        <p:txBody>
          <a:bodyPr>
            <a:noAutofit/>
          </a:bodyPr>
          <a:lstStyle/>
          <a:p>
            <a:r>
              <a:rPr lang="en-NZ" sz="1700" b="1" dirty="0" smtClean="0"/>
              <a:t>Findings</a:t>
            </a:r>
          </a:p>
          <a:p>
            <a:pPr marL="285750" indent="-285750">
              <a:buFont typeface="Arial" panose="020B0604020202020204" pitchFamily="34" charset="0"/>
              <a:buChar char="•"/>
            </a:pPr>
            <a:r>
              <a:rPr lang="en-NZ" sz="1700" dirty="0" smtClean="0"/>
              <a:t>Across the IFI system expectations for evaluation have changed substantially from a decade ago, with major implications for how it is structured and delivered</a:t>
            </a:r>
          </a:p>
          <a:p>
            <a:pPr marL="285750" indent="-285750">
              <a:buFont typeface="Arial" panose="020B0604020202020204" pitchFamily="34" charset="0"/>
              <a:buChar char="•"/>
            </a:pPr>
            <a:r>
              <a:rPr lang="en-NZ" sz="1700" dirty="0" smtClean="0"/>
              <a:t>Traditional focussed on institutional accountability, evaluation is now expected to contribute wider institutional value in the form of higher performance.</a:t>
            </a:r>
          </a:p>
          <a:p>
            <a:pPr marL="285750" indent="-285750">
              <a:buFont typeface="Arial" panose="020B0604020202020204" pitchFamily="34" charset="0"/>
              <a:buChar char="•"/>
            </a:pPr>
            <a:r>
              <a:rPr lang="en-NZ" sz="1700" dirty="0" smtClean="0"/>
              <a:t>This requires focus on extracting operationally relevant and useful insights about how design, delivery and performance might be improved</a:t>
            </a:r>
          </a:p>
          <a:p>
            <a:pPr marL="285750" indent="-285750">
              <a:buFont typeface="Arial" panose="020B0604020202020204" pitchFamily="34" charset="0"/>
              <a:buChar char="•"/>
            </a:pPr>
            <a:r>
              <a:rPr lang="en-NZ" sz="1700" dirty="0" smtClean="0"/>
              <a:t>IFAD’s focus is still mainly accountability – project-specific; ex post; ratings heavy</a:t>
            </a:r>
            <a:endParaRPr lang="en-NZ" sz="1700" dirty="0"/>
          </a:p>
          <a:p>
            <a:pPr marL="0" indent="0">
              <a:buNone/>
            </a:pPr>
            <a:r>
              <a:rPr lang="en-NZ" sz="1700" b="1" dirty="0" smtClean="0"/>
              <a:t>Conclusions</a:t>
            </a:r>
            <a:endParaRPr lang="en-NZ" sz="1700" b="1" dirty="0"/>
          </a:p>
          <a:p>
            <a:pPr marL="285750" indent="-285750">
              <a:buFont typeface="Arial" panose="020B0604020202020204" pitchFamily="34" charset="0"/>
              <a:buChar char="•"/>
            </a:pPr>
            <a:r>
              <a:rPr lang="en-NZ" sz="1700" dirty="0" smtClean="0"/>
              <a:t>A strategic shift would make maximising </a:t>
            </a:r>
            <a:r>
              <a:rPr lang="en-NZ" sz="1700" dirty="0"/>
              <a:t>results though learning </a:t>
            </a:r>
            <a:r>
              <a:rPr lang="en-NZ" sz="1700" dirty="0" smtClean="0"/>
              <a:t>a core purpose of evaluation at IFAD, and embed this perspective across all pieces of the system</a:t>
            </a:r>
          </a:p>
          <a:p>
            <a:pPr marL="285750" indent="-285750">
              <a:buFont typeface="Arial" panose="020B0604020202020204" pitchFamily="34" charset="0"/>
              <a:buChar char="•"/>
            </a:pPr>
            <a:r>
              <a:rPr lang="en-NZ" sz="1700" dirty="0" smtClean="0"/>
              <a:t>Features:  more engaged IOE, partly as internal service provider; more learning-driven products; more selective use of ratings; stronger Management self-evaluation </a:t>
            </a:r>
            <a:endParaRPr lang="en-US" sz="1700" dirty="0"/>
          </a:p>
        </p:txBody>
      </p:sp>
      <p:sp>
        <p:nvSpPr>
          <p:cNvPr id="4" name="Rectangle 3"/>
          <p:cNvSpPr/>
          <p:nvPr/>
        </p:nvSpPr>
        <p:spPr>
          <a:xfrm>
            <a:off x="6624638" y="88900"/>
            <a:ext cx="2163762" cy="901700"/>
          </a:xfrm>
          <a:prstGeom prst="rect">
            <a:avLst/>
          </a:prstGeom>
          <a:solidFill>
            <a:schemeClr val="bg1"/>
          </a:solidFill>
          <a:ln>
            <a:solidFill>
              <a:schemeClr val="accent3"/>
            </a:solidFill>
          </a:ln>
          <a:effectLst/>
        </p:spPr>
        <p:style>
          <a:lnRef idx="1">
            <a:schemeClr val="accent1"/>
          </a:lnRef>
          <a:fillRef idx="3">
            <a:schemeClr val="accent1"/>
          </a:fillRef>
          <a:effectRef idx="2">
            <a:schemeClr val="accent1"/>
          </a:effectRef>
          <a:fontRef idx="minor">
            <a:schemeClr val="lt1"/>
          </a:fontRef>
        </p:style>
        <p:txBody>
          <a:bodyPr rtlCol="0" anchor="t"/>
          <a:lstStyle/>
          <a:p>
            <a:pPr algn="ctr">
              <a:spcAft>
                <a:spcPts val="600"/>
              </a:spcAft>
            </a:pPr>
            <a:endParaRPr lang="en-GB" sz="500" dirty="0" smtClean="0">
              <a:solidFill>
                <a:schemeClr val="tx1"/>
              </a:solidFill>
            </a:endParaRPr>
          </a:p>
          <a:p>
            <a:pPr>
              <a:spcAft>
                <a:spcPts val="600"/>
              </a:spcAft>
            </a:pPr>
            <a:r>
              <a:rPr lang="en-GB" sz="1600" dirty="0" smtClean="0">
                <a:solidFill>
                  <a:schemeClr val="accent1"/>
                </a:solidFill>
                <a:latin typeface="Bodoni MT" panose="02070603080606020203" pitchFamily="18" charset="0"/>
              </a:rPr>
              <a:t>EPR</a:t>
            </a:r>
          </a:p>
          <a:p>
            <a:pPr>
              <a:spcAft>
                <a:spcPts val="600"/>
              </a:spcAft>
            </a:pPr>
            <a:r>
              <a:rPr lang="en-GB" sz="1600" dirty="0" smtClean="0">
                <a:solidFill>
                  <a:schemeClr val="accent1"/>
                </a:solidFill>
                <a:latin typeface="Bodoni MT" panose="02070603080606020203" pitchFamily="18" charset="0"/>
              </a:rPr>
              <a:t>External Peer Review</a:t>
            </a:r>
          </a:p>
        </p:txBody>
      </p:sp>
      <p:sp>
        <p:nvSpPr>
          <p:cNvPr id="5" name="Slide Number Placeholder 4"/>
          <p:cNvSpPr>
            <a:spLocks noGrp="1"/>
          </p:cNvSpPr>
          <p:nvPr>
            <p:ph type="sldNum" sz="quarter" idx="12"/>
          </p:nvPr>
        </p:nvSpPr>
        <p:spPr/>
        <p:txBody>
          <a:bodyPr/>
          <a:lstStyle/>
          <a:p>
            <a:fld id="{541CDCA9-3FBB-FB46-A88B-4039AF8346D5}" type="slidenum">
              <a:rPr lang="en-US" smtClean="0"/>
              <a:t>6</a:t>
            </a:fld>
            <a:endParaRPr lang="en-US"/>
          </a:p>
        </p:txBody>
      </p:sp>
    </p:spTree>
    <p:extLst>
      <p:ext uri="{BB962C8B-B14F-4D97-AF65-F5344CB8AC3E}">
        <p14:creationId xmlns:p14="http://schemas.microsoft.com/office/powerpoint/2010/main" val="1481926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F6BFAD-7FA2-DC42-B240-14F7B9E5F185}"/>
              </a:ext>
            </a:extLst>
          </p:cNvPr>
          <p:cNvSpPr>
            <a:spLocks noGrp="1"/>
          </p:cNvSpPr>
          <p:nvPr>
            <p:ph type="title"/>
          </p:nvPr>
        </p:nvSpPr>
        <p:spPr>
          <a:xfrm>
            <a:off x="628650" y="365127"/>
            <a:ext cx="8142953" cy="854074"/>
          </a:xfrm>
        </p:spPr>
        <p:txBody>
          <a:bodyPr>
            <a:normAutofit/>
          </a:bodyPr>
          <a:lstStyle/>
          <a:p>
            <a:r>
              <a:rPr lang="en-US" sz="3000" dirty="0" smtClean="0"/>
              <a:t>Higher Value Products &amp; Services (1)  </a:t>
            </a:r>
            <a:endParaRPr lang="en-US" sz="3000" dirty="0"/>
          </a:p>
        </p:txBody>
      </p:sp>
      <p:sp>
        <p:nvSpPr>
          <p:cNvPr id="3" name="Content Placeholder 2">
            <a:extLst>
              <a:ext uri="{FF2B5EF4-FFF2-40B4-BE49-F238E27FC236}">
                <a16:creationId xmlns:a16="http://schemas.microsoft.com/office/drawing/2014/main" id="{D11DAD9B-6C9E-6542-ABB8-498776A81454}"/>
              </a:ext>
            </a:extLst>
          </p:cNvPr>
          <p:cNvSpPr>
            <a:spLocks noGrp="1"/>
          </p:cNvSpPr>
          <p:nvPr>
            <p:ph idx="1"/>
          </p:nvPr>
        </p:nvSpPr>
        <p:spPr>
          <a:xfrm>
            <a:off x="628650" y="1346200"/>
            <a:ext cx="7886700" cy="4830763"/>
          </a:xfrm>
        </p:spPr>
        <p:txBody>
          <a:bodyPr>
            <a:normAutofit/>
          </a:bodyPr>
          <a:lstStyle/>
          <a:p>
            <a:pPr marL="0" indent="0">
              <a:buNone/>
            </a:pPr>
            <a:r>
              <a:rPr lang="en-US" sz="1600" b="1" dirty="0" smtClean="0"/>
              <a:t>Findings</a:t>
            </a:r>
          </a:p>
          <a:p>
            <a:pPr marL="285750" indent="-285750">
              <a:buFont typeface="Arial" panose="020B0604020202020204" pitchFamily="34" charset="0"/>
              <a:buChar char="•"/>
            </a:pPr>
            <a:r>
              <a:rPr lang="en-US" sz="1600" dirty="0" smtClean="0"/>
              <a:t>IOE produces a wide range and large number of evaluation products for different users and purposes; standards and technical quality meet international good practice</a:t>
            </a:r>
          </a:p>
          <a:p>
            <a:pPr marL="285750" indent="-285750">
              <a:buFont typeface="Arial" panose="020B0604020202020204" pitchFamily="34" charset="0"/>
              <a:buChar char="•"/>
            </a:pPr>
            <a:r>
              <a:rPr lang="en-US" sz="1600" dirty="0" smtClean="0"/>
              <a:t>Perceived value varies widely: higher-level, more strategic work generally seen as most useful; project-specific evaluations are major IOE product but very resource intensive, and much less valued by users</a:t>
            </a:r>
          </a:p>
          <a:p>
            <a:pPr marL="285750" indent="-285750">
              <a:buFont typeface="Arial" panose="020B0604020202020204" pitchFamily="34" charset="0"/>
              <a:buChar char="•"/>
            </a:pPr>
            <a:r>
              <a:rPr lang="en-US" sz="1600" dirty="0" smtClean="0"/>
              <a:t>IOE product mix largely fixed from year-to-year within quite rigid work program and budget; current mix mostly reflects the priority given ex-post accountability vs learning </a:t>
            </a:r>
          </a:p>
          <a:p>
            <a:pPr marL="285750" indent="-285750">
              <a:buFont typeface="Arial" panose="020B0604020202020204" pitchFamily="34" charset="0"/>
              <a:buChar char="•"/>
            </a:pPr>
            <a:r>
              <a:rPr lang="en-US" sz="1600" dirty="0" smtClean="0"/>
              <a:t>IOE internal processes (quality control) often quite heavy leading to high embedded costs</a:t>
            </a:r>
          </a:p>
          <a:p>
            <a:pPr marL="285750" indent="-285750">
              <a:buFont typeface="Arial" panose="020B0604020202020204" pitchFamily="34" charset="0"/>
              <a:buChar char="•"/>
            </a:pPr>
            <a:r>
              <a:rPr lang="en-US" sz="1600" dirty="0" smtClean="0"/>
              <a:t>High quality self-evaluation by Management is critical for effective whole-of-</a:t>
            </a:r>
            <a:r>
              <a:rPr lang="en-US" sz="1600" dirty="0" err="1" smtClean="0"/>
              <a:t>organisation</a:t>
            </a:r>
            <a:r>
              <a:rPr lang="en-US" sz="1600" dirty="0" smtClean="0"/>
              <a:t> evaluation and performance management; but is only now being more seriously developed – following IFAD11 Replenishment</a:t>
            </a:r>
          </a:p>
          <a:p>
            <a:pPr marL="285750" indent="-285750">
              <a:buFont typeface="Arial" panose="020B0604020202020204" pitchFamily="34" charset="0"/>
              <a:buChar char="•"/>
            </a:pPr>
            <a:r>
              <a:rPr lang="en-US" sz="1600" dirty="0" smtClean="0"/>
              <a:t>Substantial need/scope for improvement in 2 key Management products - PCRs and COSOPs; and potential gains from collaborating with IOE on these</a:t>
            </a:r>
          </a:p>
        </p:txBody>
      </p:sp>
      <p:sp>
        <p:nvSpPr>
          <p:cNvPr id="4" name="Rectangle 3"/>
          <p:cNvSpPr/>
          <p:nvPr/>
        </p:nvSpPr>
        <p:spPr>
          <a:xfrm>
            <a:off x="6870700" y="88900"/>
            <a:ext cx="2095500" cy="901700"/>
          </a:xfrm>
          <a:prstGeom prst="rect">
            <a:avLst/>
          </a:prstGeom>
          <a:solidFill>
            <a:schemeClr val="bg1"/>
          </a:solidFill>
          <a:ln>
            <a:solidFill>
              <a:schemeClr val="accent3"/>
            </a:solidFill>
          </a:ln>
          <a:effectLst/>
        </p:spPr>
        <p:style>
          <a:lnRef idx="1">
            <a:schemeClr val="accent1"/>
          </a:lnRef>
          <a:fillRef idx="3">
            <a:schemeClr val="accent1"/>
          </a:fillRef>
          <a:effectRef idx="2">
            <a:schemeClr val="accent1"/>
          </a:effectRef>
          <a:fontRef idx="minor">
            <a:schemeClr val="lt1"/>
          </a:fontRef>
        </p:style>
        <p:txBody>
          <a:bodyPr rtlCol="0" anchor="t"/>
          <a:lstStyle/>
          <a:p>
            <a:pPr algn="ctr">
              <a:spcAft>
                <a:spcPts val="600"/>
              </a:spcAft>
            </a:pPr>
            <a:endParaRPr lang="en-GB" sz="500" dirty="0" smtClean="0">
              <a:solidFill>
                <a:schemeClr val="tx1"/>
              </a:solidFill>
            </a:endParaRPr>
          </a:p>
          <a:p>
            <a:pPr>
              <a:spcAft>
                <a:spcPts val="600"/>
              </a:spcAft>
            </a:pPr>
            <a:r>
              <a:rPr lang="en-GB" sz="1600" dirty="0" smtClean="0">
                <a:solidFill>
                  <a:schemeClr val="accent1"/>
                </a:solidFill>
                <a:latin typeface="Bodoni MT" panose="02070603080606020203" pitchFamily="18" charset="0"/>
              </a:rPr>
              <a:t>EPR</a:t>
            </a:r>
          </a:p>
          <a:p>
            <a:pPr>
              <a:spcAft>
                <a:spcPts val="600"/>
              </a:spcAft>
            </a:pPr>
            <a:r>
              <a:rPr lang="en-GB" sz="1600" dirty="0" smtClean="0">
                <a:solidFill>
                  <a:schemeClr val="accent1"/>
                </a:solidFill>
                <a:latin typeface="Bodoni MT" panose="02070603080606020203" pitchFamily="18" charset="0"/>
              </a:rPr>
              <a:t>External Peer Review</a:t>
            </a:r>
          </a:p>
        </p:txBody>
      </p:sp>
      <p:sp>
        <p:nvSpPr>
          <p:cNvPr id="5" name="Slide Number Placeholder 4"/>
          <p:cNvSpPr>
            <a:spLocks noGrp="1"/>
          </p:cNvSpPr>
          <p:nvPr>
            <p:ph type="sldNum" sz="quarter" idx="12"/>
          </p:nvPr>
        </p:nvSpPr>
        <p:spPr/>
        <p:txBody>
          <a:bodyPr/>
          <a:lstStyle/>
          <a:p>
            <a:fld id="{541CDCA9-3FBB-FB46-A88B-4039AF8346D5}" type="slidenum">
              <a:rPr lang="en-US" smtClean="0"/>
              <a:t>7</a:t>
            </a:fld>
            <a:endParaRPr lang="en-US"/>
          </a:p>
        </p:txBody>
      </p:sp>
    </p:spTree>
    <p:extLst>
      <p:ext uri="{BB962C8B-B14F-4D97-AF65-F5344CB8AC3E}">
        <p14:creationId xmlns:p14="http://schemas.microsoft.com/office/powerpoint/2010/main" val="24960742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Higher Value Products &amp; Services (2)</a:t>
            </a:r>
            <a:endParaRPr lang="en-GB" dirty="0"/>
          </a:p>
        </p:txBody>
      </p:sp>
      <p:sp>
        <p:nvSpPr>
          <p:cNvPr id="3" name="Content Placeholder 2"/>
          <p:cNvSpPr>
            <a:spLocks noGrp="1"/>
          </p:cNvSpPr>
          <p:nvPr>
            <p:ph idx="1"/>
          </p:nvPr>
        </p:nvSpPr>
        <p:spPr>
          <a:xfrm>
            <a:off x="720726" y="1358900"/>
            <a:ext cx="7704137" cy="4581525"/>
          </a:xfrm>
        </p:spPr>
        <p:txBody>
          <a:bodyPr/>
          <a:lstStyle/>
          <a:p>
            <a:r>
              <a:rPr lang="en-US" sz="1800" b="1" dirty="0"/>
              <a:t>Conclusions</a:t>
            </a:r>
          </a:p>
          <a:p>
            <a:pPr marL="285750" indent="-285750">
              <a:buFont typeface="Arial" panose="020B0604020202020204" pitchFamily="34" charset="0"/>
              <a:buChar char="•"/>
            </a:pPr>
            <a:r>
              <a:rPr lang="en-US" sz="1800" dirty="0" smtClean="0"/>
              <a:t>Panel recommends full </a:t>
            </a:r>
            <a:r>
              <a:rPr lang="en-US" sz="1800" dirty="0"/>
              <a:t>review of IOE product mix through lens of strategic relevance, user value and </a:t>
            </a:r>
            <a:r>
              <a:rPr lang="en-US" sz="1800" dirty="0" smtClean="0"/>
              <a:t>cost-effectiveness</a:t>
            </a:r>
          </a:p>
          <a:p>
            <a:pPr marL="285750" indent="-285750">
              <a:buFont typeface="Arial" panose="020B0604020202020204" pitchFamily="34" charset="0"/>
              <a:buChar char="•"/>
            </a:pPr>
            <a:r>
              <a:rPr lang="en-US" sz="1800" dirty="0" smtClean="0"/>
              <a:t>Expectation would be a different mix - reduced weight for project-specific ex post accountability products; greater weight on work providing  more forward-looking strategic/thematic insights</a:t>
            </a:r>
          </a:p>
          <a:p>
            <a:pPr marL="285750" indent="-285750">
              <a:buFont typeface="Arial" panose="020B0604020202020204" pitchFamily="34" charset="0"/>
              <a:buChar char="•"/>
            </a:pPr>
            <a:r>
              <a:rPr lang="en-US" sz="1800" dirty="0" smtClean="0"/>
              <a:t>High-quality self-evaluations (PCRs) are critical to integrity and effectiveness of entire system; essential they get Management priority and resources</a:t>
            </a:r>
          </a:p>
          <a:p>
            <a:pPr marL="285750" indent="-285750">
              <a:buFont typeface="Arial" panose="020B0604020202020204" pitchFamily="34" charset="0"/>
              <a:buChar char="•"/>
            </a:pPr>
            <a:r>
              <a:rPr lang="en-US" sz="1800" dirty="0" smtClean="0"/>
              <a:t>IOE budget is excessively detailed and prescriptive; as structured it impedes IOE flexibility and ability to steer work program toward higher-value and strategic opportunities</a:t>
            </a:r>
          </a:p>
          <a:p>
            <a:pPr marL="285750" indent="-285750">
              <a:buFont typeface="Arial" panose="020B0604020202020204" pitchFamily="34" charset="0"/>
              <a:buChar char="•"/>
            </a:pPr>
            <a:r>
              <a:rPr lang="en-US" sz="1800" dirty="0" smtClean="0"/>
              <a:t>A multi-year IOE strategy would provide a valuable link between annual work plans and budgets and wider, longer term goals for IOE’s contribution to IFAD</a:t>
            </a:r>
            <a:endParaRPr lang="en-US" sz="1800" dirty="0"/>
          </a:p>
          <a:p>
            <a:pPr marL="285750" indent="-285750">
              <a:buFont typeface="Arial" panose="020B0604020202020204" pitchFamily="34" charset="0"/>
              <a:buChar char="•"/>
            </a:pPr>
            <a:endParaRPr lang="en-US" dirty="0"/>
          </a:p>
          <a:p>
            <a:endParaRPr lang="en-GB" dirty="0"/>
          </a:p>
        </p:txBody>
      </p:sp>
      <p:sp>
        <p:nvSpPr>
          <p:cNvPr id="4" name="Slide Number Placeholder 3"/>
          <p:cNvSpPr>
            <a:spLocks noGrp="1"/>
          </p:cNvSpPr>
          <p:nvPr>
            <p:ph type="sldNum" sz="quarter" idx="12"/>
          </p:nvPr>
        </p:nvSpPr>
        <p:spPr/>
        <p:txBody>
          <a:bodyPr/>
          <a:lstStyle/>
          <a:p>
            <a:fld id="{541CDCA9-3FBB-FB46-A88B-4039AF8346D5}" type="slidenum">
              <a:rPr lang="en-US" smtClean="0"/>
              <a:t>8</a:t>
            </a:fld>
            <a:endParaRPr lang="en-US"/>
          </a:p>
        </p:txBody>
      </p:sp>
    </p:spTree>
    <p:extLst>
      <p:ext uri="{BB962C8B-B14F-4D97-AF65-F5344CB8AC3E}">
        <p14:creationId xmlns:p14="http://schemas.microsoft.com/office/powerpoint/2010/main" val="19249817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5BDE26-A06C-084F-9540-918752BDFC90}"/>
              </a:ext>
            </a:extLst>
          </p:cNvPr>
          <p:cNvSpPr>
            <a:spLocks noGrp="1"/>
          </p:cNvSpPr>
          <p:nvPr>
            <p:ph type="title"/>
          </p:nvPr>
        </p:nvSpPr>
        <p:spPr/>
        <p:txBody>
          <a:bodyPr>
            <a:normAutofit/>
          </a:bodyPr>
          <a:lstStyle/>
          <a:p>
            <a:r>
              <a:rPr lang="en-US" sz="3200" dirty="0" smtClean="0"/>
              <a:t>A stronger strategic and oversight framework</a:t>
            </a:r>
            <a:endParaRPr lang="en-US" sz="3200" dirty="0"/>
          </a:p>
        </p:txBody>
      </p:sp>
      <p:sp>
        <p:nvSpPr>
          <p:cNvPr id="3" name="Content Placeholder 2">
            <a:extLst>
              <a:ext uri="{FF2B5EF4-FFF2-40B4-BE49-F238E27FC236}">
                <a16:creationId xmlns:a16="http://schemas.microsoft.com/office/drawing/2014/main" id="{096B2B6B-2D9C-1A43-98C8-704457BE3623}"/>
              </a:ext>
            </a:extLst>
          </p:cNvPr>
          <p:cNvSpPr>
            <a:spLocks noGrp="1"/>
          </p:cNvSpPr>
          <p:nvPr>
            <p:ph idx="1"/>
          </p:nvPr>
        </p:nvSpPr>
        <p:spPr>
          <a:xfrm>
            <a:off x="720726" y="1409700"/>
            <a:ext cx="7704137" cy="4660900"/>
          </a:xfrm>
        </p:spPr>
        <p:txBody>
          <a:bodyPr/>
          <a:lstStyle/>
          <a:p>
            <a:r>
              <a:rPr lang="en-US" sz="1800" dirty="0" smtClean="0"/>
              <a:t>Moving to higher-value evaluation in IFAD requires IOE, Board and Management together to strengthen its strategic and governance framework  </a:t>
            </a:r>
          </a:p>
          <a:p>
            <a:r>
              <a:rPr lang="en-US" sz="1800" b="1" dirty="0" smtClean="0"/>
              <a:t>Key Elements </a:t>
            </a:r>
          </a:p>
          <a:p>
            <a:pPr marL="285750" indent="-285750">
              <a:buFont typeface="Arial" panose="020B0604020202020204" pitchFamily="34" charset="0"/>
              <a:buChar char="•"/>
            </a:pPr>
            <a:r>
              <a:rPr lang="en-US" sz="1800" dirty="0" smtClean="0"/>
              <a:t>A </a:t>
            </a:r>
            <a:r>
              <a:rPr lang="en-US" sz="1800" dirty="0"/>
              <a:t>new evaluation policy </a:t>
            </a:r>
            <a:r>
              <a:rPr lang="en-US" sz="1800" dirty="0" smtClean="0"/>
              <a:t>to clarify </a:t>
            </a:r>
            <a:r>
              <a:rPr lang="en-US" sz="1800" dirty="0"/>
              <a:t>the strategic purpose served by </a:t>
            </a:r>
            <a:r>
              <a:rPr lang="en-US" sz="1800" dirty="0" smtClean="0"/>
              <a:t>evaluation and the different roles and responsibilities of IOE, Board and Management</a:t>
            </a:r>
          </a:p>
          <a:p>
            <a:pPr marL="285750" indent="-285750">
              <a:buFont typeface="Arial" panose="020B0604020202020204" pitchFamily="34" charset="0"/>
              <a:buChar char="•"/>
            </a:pPr>
            <a:r>
              <a:rPr lang="en-US" sz="1800" dirty="0"/>
              <a:t>A </a:t>
            </a:r>
            <a:r>
              <a:rPr lang="en-US" sz="1800" dirty="0" smtClean="0"/>
              <a:t>multi-year IOE strategy built on a restructured </a:t>
            </a:r>
            <a:r>
              <a:rPr lang="en-US" sz="1800" dirty="0"/>
              <a:t>IOE work program </a:t>
            </a:r>
            <a:r>
              <a:rPr lang="en-US" sz="1800" dirty="0" smtClean="0"/>
              <a:t>aligned </a:t>
            </a:r>
            <a:r>
              <a:rPr lang="en-US" sz="1800" dirty="0"/>
              <a:t>with </a:t>
            </a:r>
            <a:r>
              <a:rPr lang="en-US" sz="1800" dirty="0" smtClean="0"/>
              <a:t>strategic priorities </a:t>
            </a:r>
            <a:r>
              <a:rPr lang="en-US" sz="1800" dirty="0"/>
              <a:t>and </a:t>
            </a:r>
            <a:r>
              <a:rPr lang="en-US" sz="1800" dirty="0" smtClean="0"/>
              <a:t>value-driven; delivered through a </a:t>
            </a:r>
            <a:r>
              <a:rPr lang="en-US" sz="1800" dirty="0"/>
              <a:t>more </a:t>
            </a:r>
            <a:r>
              <a:rPr lang="en-US" sz="1800" dirty="0" smtClean="0"/>
              <a:t>flexible, strategically-driven </a:t>
            </a:r>
            <a:r>
              <a:rPr lang="en-US" sz="1800" dirty="0"/>
              <a:t>IOE </a:t>
            </a:r>
            <a:r>
              <a:rPr lang="en-US" sz="1800" dirty="0" smtClean="0"/>
              <a:t>budget</a:t>
            </a:r>
          </a:p>
          <a:p>
            <a:pPr marL="285750" indent="-285750">
              <a:buFont typeface="Arial" panose="020B0604020202020204" pitchFamily="34" charset="0"/>
              <a:buChar char="•"/>
            </a:pPr>
            <a:r>
              <a:rPr lang="en-US" sz="1800" dirty="0"/>
              <a:t>Evaluation Committee should have full oversight of evaluation and results reporting, focused clearly on superior institutional performance and better results for </a:t>
            </a:r>
            <a:r>
              <a:rPr lang="en-US" sz="1800" dirty="0" smtClean="0"/>
              <a:t>beneficiaries</a:t>
            </a:r>
          </a:p>
          <a:p>
            <a:pPr marL="285750" indent="-285750">
              <a:buFont typeface="Arial" panose="020B0604020202020204" pitchFamily="34" charset="0"/>
              <a:buChar char="•"/>
            </a:pPr>
            <a:r>
              <a:rPr lang="en-US" sz="1800" dirty="0" smtClean="0"/>
              <a:t>A more equal engagement/partnership of Committee with Management and IOE is needed; should be formalized in revised Terms of Reference for the EC</a:t>
            </a:r>
            <a:endParaRPr lang="en-US" sz="1800" dirty="0"/>
          </a:p>
          <a:p>
            <a:pPr marL="285750" indent="-285750">
              <a:buFont typeface="Arial" panose="020B0604020202020204" pitchFamily="34" charset="0"/>
              <a:buChar char="•"/>
            </a:pPr>
            <a:endParaRPr lang="en-US" sz="1800" dirty="0"/>
          </a:p>
        </p:txBody>
      </p:sp>
      <p:sp>
        <p:nvSpPr>
          <p:cNvPr id="4" name="Rectangle 3"/>
          <p:cNvSpPr/>
          <p:nvPr/>
        </p:nvSpPr>
        <p:spPr>
          <a:xfrm>
            <a:off x="6624638" y="88900"/>
            <a:ext cx="2163762" cy="901700"/>
          </a:xfrm>
          <a:prstGeom prst="rect">
            <a:avLst/>
          </a:prstGeom>
          <a:solidFill>
            <a:schemeClr val="bg1"/>
          </a:solidFill>
          <a:ln>
            <a:solidFill>
              <a:schemeClr val="accent3"/>
            </a:solidFill>
          </a:ln>
          <a:effectLst/>
        </p:spPr>
        <p:style>
          <a:lnRef idx="1">
            <a:schemeClr val="accent1"/>
          </a:lnRef>
          <a:fillRef idx="3">
            <a:schemeClr val="accent1"/>
          </a:fillRef>
          <a:effectRef idx="2">
            <a:schemeClr val="accent1"/>
          </a:effectRef>
          <a:fontRef idx="minor">
            <a:schemeClr val="lt1"/>
          </a:fontRef>
        </p:style>
        <p:txBody>
          <a:bodyPr rtlCol="0" anchor="t"/>
          <a:lstStyle/>
          <a:p>
            <a:pPr algn="ctr">
              <a:spcAft>
                <a:spcPts val="600"/>
              </a:spcAft>
            </a:pPr>
            <a:endParaRPr lang="en-GB" sz="500" dirty="0" smtClean="0">
              <a:solidFill>
                <a:schemeClr val="tx1"/>
              </a:solidFill>
            </a:endParaRPr>
          </a:p>
          <a:p>
            <a:pPr>
              <a:spcAft>
                <a:spcPts val="600"/>
              </a:spcAft>
            </a:pPr>
            <a:r>
              <a:rPr lang="en-GB" sz="1600" dirty="0" smtClean="0">
                <a:solidFill>
                  <a:schemeClr val="accent1"/>
                </a:solidFill>
                <a:latin typeface="Bodoni MT" panose="02070603080606020203" pitchFamily="18" charset="0"/>
              </a:rPr>
              <a:t>EPR</a:t>
            </a:r>
          </a:p>
          <a:p>
            <a:pPr>
              <a:spcAft>
                <a:spcPts val="600"/>
              </a:spcAft>
            </a:pPr>
            <a:r>
              <a:rPr lang="en-GB" sz="1600" dirty="0" smtClean="0">
                <a:solidFill>
                  <a:schemeClr val="accent1"/>
                </a:solidFill>
                <a:latin typeface="Bodoni MT" panose="02070603080606020203" pitchFamily="18" charset="0"/>
              </a:rPr>
              <a:t>External Peer Review</a:t>
            </a:r>
          </a:p>
        </p:txBody>
      </p:sp>
      <p:sp>
        <p:nvSpPr>
          <p:cNvPr id="5" name="Slide Number Placeholder 4"/>
          <p:cNvSpPr>
            <a:spLocks noGrp="1"/>
          </p:cNvSpPr>
          <p:nvPr>
            <p:ph type="sldNum" sz="quarter" idx="12"/>
          </p:nvPr>
        </p:nvSpPr>
        <p:spPr/>
        <p:txBody>
          <a:bodyPr/>
          <a:lstStyle/>
          <a:p>
            <a:fld id="{541CDCA9-3FBB-FB46-A88B-4039AF8346D5}" type="slidenum">
              <a:rPr lang="en-US" smtClean="0"/>
              <a:t>9</a:t>
            </a:fld>
            <a:endParaRPr lang="en-US"/>
          </a:p>
        </p:txBody>
      </p:sp>
    </p:spTree>
    <p:extLst>
      <p:ext uri="{BB962C8B-B14F-4D97-AF65-F5344CB8AC3E}">
        <p14:creationId xmlns:p14="http://schemas.microsoft.com/office/powerpoint/2010/main" val="247612989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0.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00.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01.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02.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03.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04.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05.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06.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07.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08.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09.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1.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10.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11.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12.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13.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14.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15.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16.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17.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18.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19.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2.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20.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21.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22.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23.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24.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25.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26.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27.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28.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29.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3.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30.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31.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32.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33.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34.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35.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36.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37.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38.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39.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4.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40.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41.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42.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43.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44.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45.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46.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47.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48.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49.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5.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50.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51.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52.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53.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54.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55.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56.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57.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58.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59.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6.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60.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61.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62.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63.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64.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65.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66.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67.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68.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69.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7.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70.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71.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72.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73.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8.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9.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2.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20.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21.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22.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23.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24.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25.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26.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27.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28.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29.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3.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30.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31.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32.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33.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34.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35.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36.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37.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38.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39.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4.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40.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41.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42.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43.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44.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45.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46.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47.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48.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49.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5.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50.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51.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52.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53.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54.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55.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56.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57.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58.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59.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6.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60.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61.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62.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63.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64.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65.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66.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67.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68.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69.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7.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70.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71.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72.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73.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74.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75.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76.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77.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78.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79.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8.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80.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81.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82.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83.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84.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85.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86.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87.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88.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89.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9.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90.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91.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92.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93.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94.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95.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96.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97.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98.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99.xml><?xml version="1.0" encoding="utf-8"?>
<p:tagLst xmlns:a="http://schemas.openxmlformats.org/drawingml/2006/main" xmlns:r="http://schemas.openxmlformats.org/officeDocument/2006/relationships" xmlns:p="http://schemas.openxmlformats.org/presentationml/2006/main">
  <p:tag name="BJHEADERFOOTERLABEL" val="TRUE"/>
</p:tagLst>
</file>

<file path=ppt/theme/theme1.xml><?xml version="1.0" encoding="utf-8"?>
<a:theme xmlns:a="http://schemas.openxmlformats.org/drawingml/2006/main" name="AC presentation v1">
  <a:themeElements>
    <a:clrScheme name="EBRD colours">
      <a:dk1>
        <a:srgbClr val="58595B"/>
      </a:dk1>
      <a:lt1>
        <a:srgbClr val="FFFFFF"/>
      </a:lt1>
      <a:dk2>
        <a:srgbClr val="0079C1"/>
      </a:dk2>
      <a:lt2>
        <a:srgbClr val="7EA6D7"/>
      </a:lt2>
      <a:accent1>
        <a:srgbClr val="00539B"/>
      </a:accent1>
      <a:accent2>
        <a:srgbClr val="00AE9E"/>
      </a:accent2>
      <a:accent3>
        <a:srgbClr val="0079C1"/>
      </a:accent3>
      <a:accent4>
        <a:srgbClr val="7EA6D7"/>
      </a:accent4>
      <a:accent5>
        <a:srgbClr val="00747A"/>
      </a:accent5>
      <a:accent6>
        <a:srgbClr val="000000"/>
      </a:accent6>
      <a:hlink>
        <a:srgbClr val="00539B"/>
      </a:hlink>
      <a:folHlink>
        <a:srgbClr val="0079C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effectLst/>
      </a:spPr>
      <a:bodyPr rtlCol="0" anchor="t"/>
      <a:lstStyle>
        <a:defPPr>
          <a:spcAft>
            <a:spcPts val="600"/>
          </a:spcAft>
          <a:defRPr dirty="0" smtClean="0"/>
        </a:defPPr>
      </a:lstStyle>
      <a:style>
        <a:lnRef idx="1">
          <a:schemeClr val="accent1"/>
        </a:lnRef>
        <a:fillRef idx="3">
          <a:schemeClr val="accent1"/>
        </a:fillRef>
        <a:effectRef idx="2">
          <a:schemeClr val="accent1"/>
        </a:effectRef>
        <a:fontRef idx="minor">
          <a:schemeClr val="lt1"/>
        </a:fontRef>
      </a:style>
    </a:spDef>
    <a:lnDef>
      <a:spPr>
        <a:ln w="6350">
          <a:solidFill>
            <a:schemeClr val="tx1"/>
          </a:solidFill>
          <a:tailEnd type="arrow"/>
        </a:ln>
        <a:effectLst/>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defRPr sz="1400" dirty="0" smtClean="0">
            <a:solidFill>
              <a:schemeClr val="bg1">
                <a:lumMod val="50000"/>
              </a:schemeClr>
            </a:solidFill>
          </a:defRPr>
        </a:defPPr>
      </a:lstStyle>
    </a:txDef>
  </a:objectDefaults>
  <a:extraClrSchemeLst/>
</a:theme>
</file>

<file path=ppt/theme/theme2.xml><?xml version="1.0" encoding="utf-8"?>
<a:theme xmlns:a="http://schemas.openxmlformats.org/drawingml/2006/main" name="EBRDmain_french">
  <a:themeElements>
    <a:clrScheme name="EBRD colours">
      <a:dk1>
        <a:srgbClr val="58595B"/>
      </a:dk1>
      <a:lt1>
        <a:srgbClr val="FFFFFF"/>
      </a:lt1>
      <a:dk2>
        <a:srgbClr val="0079C1"/>
      </a:dk2>
      <a:lt2>
        <a:srgbClr val="7EA6D7"/>
      </a:lt2>
      <a:accent1>
        <a:srgbClr val="00539B"/>
      </a:accent1>
      <a:accent2>
        <a:srgbClr val="00AE9E"/>
      </a:accent2>
      <a:accent3>
        <a:srgbClr val="0079C1"/>
      </a:accent3>
      <a:accent4>
        <a:srgbClr val="7EA6D7"/>
      </a:accent4>
      <a:accent5>
        <a:srgbClr val="00747A"/>
      </a:accent5>
      <a:accent6>
        <a:srgbClr val="000000"/>
      </a:accent6>
      <a:hlink>
        <a:srgbClr val="00539B"/>
      </a:hlink>
      <a:folHlink>
        <a:srgbClr val="0079C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effectLst/>
      </a:spPr>
      <a:bodyPr rtlCol="0" anchor="t"/>
      <a:lstStyle>
        <a:defPPr>
          <a:spcAft>
            <a:spcPts val="600"/>
          </a:spcAft>
          <a:defRPr dirty="0" smtClean="0"/>
        </a:defPPr>
      </a:lstStyle>
      <a:style>
        <a:lnRef idx="1">
          <a:schemeClr val="accent1"/>
        </a:lnRef>
        <a:fillRef idx="3">
          <a:schemeClr val="accent1"/>
        </a:fillRef>
        <a:effectRef idx="2">
          <a:schemeClr val="accent1"/>
        </a:effectRef>
        <a:fontRef idx="minor">
          <a:schemeClr val="lt1"/>
        </a:fontRef>
      </a:style>
    </a:spDef>
    <a:lnDef>
      <a:spPr>
        <a:ln w="6350">
          <a:solidFill>
            <a:schemeClr val="tx1"/>
          </a:solidFill>
          <a:tailEnd type="arrow"/>
        </a:ln>
        <a:effectLst/>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defRPr sz="1400" dirty="0" smtClean="0">
            <a:solidFill>
              <a:schemeClr val="bg1">
                <a:lumMod val="50000"/>
              </a:schemeClr>
            </a:solidFill>
          </a:defRPr>
        </a:defPPr>
      </a:lstStyle>
    </a:txDef>
  </a:objectDefaults>
  <a:extraClrSchemeLst/>
</a:theme>
</file>

<file path=ppt/theme/theme3.xml><?xml version="1.0" encoding="utf-8"?>
<a:theme xmlns:a="http://schemas.openxmlformats.org/drawingml/2006/main" name="EBRDmain_german">
  <a:themeElements>
    <a:clrScheme name="EBRD colours">
      <a:dk1>
        <a:srgbClr val="58595B"/>
      </a:dk1>
      <a:lt1>
        <a:srgbClr val="FFFFFF"/>
      </a:lt1>
      <a:dk2>
        <a:srgbClr val="0079C1"/>
      </a:dk2>
      <a:lt2>
        <a:srgbClr val="7EA6D7"/>
      </a:lt2>
      <a:accent1>
        <a:srgbClr val="00539B"/>
      </a:accent1>
      <a:accent2>
        <a:srgbClr val="00AE9E"/>
      </a:accent2>
      <a:accent3>
        <a:srgbClr val="0079C1"/>
      </a:accent3>
      <a:accent4>
        <a:srgbClr val="7EA6D7"/>
      </a:accent4>
      <a:accent5>
        <a:srgbClr val="00747A"/>
      </a:accent5>
      <a:accent6>
        <a:srgbClr val="000000"/>
      </a:accent6>
      <a:hlink>
        <a:srgbClr val="00539B"/>
      </a:hlink>
      <a:folHlink>
        <a:srgbClr val="0079C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effectLst/>
      </a:spPr>
      <a:bodyPr rtlCol="0" anchor="t"/>
      <a:lstStyle>
        <a:defPPr>
          <a:spcAft>
            <a:spcPts val="600"/>
          </a:spcAft>
          <a:defRPr dirty="0" smtClean="0"/>
        </a:defPPr>
      </a:lstStyle>
      <a:style>
        <a:lnRef idx="1">
          <a:schemeClr val="accent1"/>
        </a:lnRef>
        <a:fillRef idx="3">
          <a:schemeClr val="accent1"/>
        </a:fillRef>
        <a:effectRef idx="2">
          <a:schemeClr val="accent1"/>
        </a:effectRef>
        <a:fontRef idx="minor">
          <a:schemeClr val="lt1"/>
        </a:fontRef>
      </a:style>
    </a:spDef>
    <a:lnDef>
      <a:spPr>
        <a:ln w="6350">
          <a:solidFill>
            <a:schemeClr val="tx1"/>
          </a:solidFill>
          <a:tailEnd type="arrow"/>
        </a:ln>
        <a:effectLst/>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defRPr sz="1400" dirty="0" smtClean="0">
            <a:solidFill>
              <a:schemeClr val="bg1">
                <a:lumMod val="50000"/>
              </a:schemeClr>
            </a:solidFill>
          </a:defRPr>
        </a:defPPr>
      </a:lstStyle>
    </a:txDef>
  </a:objectDefaults>
  <a:extraClrSchemeLst/>
</a:theme>
</file>

<file path=ppt/theme/theme4.xml><?xml version="1.0" encoding="utf-8"?>
<a:theme xmlns:a="http://schemas.openxmlformats.org/drawingml/2006/main" name="EBRDmain_Russian">
  <a:themeElements>
    <a:clrScheme name="EBRD colours">
      <a:dk1>
        <a:srgbClr val="58595B"/>
      </a:dk1>
      <a:lt1>
        <a:srgbClr val="FFFFFF"/>
      </a:lt1>
      <a:dk2>
        <a:srgbClr val="0079C1"/>
      </a:dk2>
      <a:lt2>
        <a:srgbClr val="7EA6D7"/>
      </a:lt2>
      <a:accent1>
        <a:srgbClr val="00539B"/>
      </a:accent1>
      <a:accent2>
        <a:srgbClr val="00AE9E"/>
      </a:accent2>
      <a:accent3>
        <a:srgbClr val="0079C1"/>
      </a:accent3>
      <a:accent4>
        <a:srgbClr val="7EA6D7"/>
      </a:accent4>
      <a:accent5>
        <a:srgbClr val="00747A"/>
      </a:accent5>
      <a:accent6>
        <a:srgbClr val="000000"/>
      </a:accent6>
      <a:hlink>
        <a:srgbClr val="00539B"/>
      </a:hlink>
      <a:folHlink>
        <a:srgbClr val="0079C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effectLst/>
      </a:spPr>
      <a:bodyPr rtlCol="0" anchor="t"/>
      <a:lstStyle>
        <a:defPPr>
          <a:spcAft>
            <a:spcPts val="600"/>
          </a:spcAft>
          <a:defRPr dirty="0" smtClean="0"/>
        </a:defPPr>
      </a:lstStyle>
      <a:style>
        <a:lnRef idx="1">
          <a:schemeClr val="accent1"/>
        </a:lnRef>
        <a:fillRef idx="3">
          <a:schemeClr val="accent1"/>
        </a:fillRef>
        <a:effectRef idx="2">
          <a:schemeClr val="accent1"/>
        </a:effectRef>
        <a:fontRef idx="minor">
          <a:schemeClr val="lt1"/>
        </a:fontRef>
      </a:style>
    </a:spDef>
    <a:lnDef>
      <a:spPr>
        <a:ln w="6350">
          <a:solidFill>
            <a:schemeClr val="tx1"/>
          </a:solidFill>
          <a:tailEnd type="arrow"/>
        </a:ln>
        <a:effectLst/>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defRPr sz="1400" dirty="0" smtClean="0">
            <a:solidFill>
              <a:schemeClr val="bg1">
                <a:lumMod val="50000"/>
              </a:schemeClr>
            </a:solidFill>
          </a:defRPr>
        </a:defPPr>
      </a:lstStyle>
    </a:txDef>
  </a:objectDefaults>
  <a:extraClrSchemeLst/>
</a:theme>
</file>

<file path=ppt/theme/theme5.xml><?xml version="1.0" encoding="utf-8"?>
<a:theme xmlns:a="http://schemas.openxmlformats.org/drawingml/2006/main" name="Title and section slides">
  <a:themeElements>
    <a:clrScheme name="EBRD colours">
      <a:dk1>
        <a:srgbClr val="58595B"/>
      </a:dk1>
      <a:lt1>
        <a:srgbClr val="FFFFFF"/>
      </a:lt1>
      <a:dk2>
        <a:srgbClr val="0079C1"/>
      </a:dk2>
      <a:lt2>
        <a:srgbClr val="7EA6D7"/>
      </a:lt2>
      <a:accent1>
        <a:srgbClr val="00539B"/>
      </a:accent1>
      <a:accent2>
        <a:srgbClr val="00AE9E"/>
      </a:accent2>
      <a:accent3>
        <a:srgbClr val="0079C1"/>
      </a:accent3>
      <a:accent4>
        <a:srgbClr val="7EA6D7"/>
      </a:accent4>
      <a:accent5>
        <a:srgbClr val="00747A"/>
      </a:accent5>
      <a:accent6>
        <a:srgbClr val="000000"/>
      </a:accent6>
      <a:hlink>
        <a:srgbClr val="00539B"/>
      </a:hlink>
      <a:folHlink>
        <a:srgbClr val="0079C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effectLst/>
      </a:spPr>
      <a:bodyPr rtlCol="0" anchor="t"/>
      <a:lstStyle>
        <a:defPPr>
          <a:spcAft>
            <a:spcPts val="600"/>
          </a:spcAft>
          <a:defRPr dirty="0" smtClean="0"/>
        </a:defPPr>
      </a:lstStyle>
      <a:style>
        <a:lnRef idx="1">
          <a:schemeClr val="accent1"/>
        </a:lnRef>
        <a:fillRef idx="3">
          <a:schemeClr val="accent1"/>
        </a:fillRef>
        <a:effectRef idx="2">
          <a:schemeClr val="accent1"/>
        </a:effectRef>
        <a:fontRef idx="minor">
          <a:schemeClr val="lt1"/>
        </a:fontRef>
      </a:style>
    </a:spDef>
    <a:lnDef>
      <a:spPr>
        <a:ln w="6350">
          <a:solidFill>
            <a:schemeClr val="tx1"/>
          </a:solidFill>
          <a:tailEnd type="arrow"/>
        </a:ln>
        <a:effectLst/>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defRPr sz="1400" dirty="0" smtClean="0">
            <a:solidFill>
              <a:schemeClr val="bg1">
                <a:lumMod val="50000"/>
              </a:schemeClr>
            </a:solidFill>
          </a:defRPr>
        </a:defPPr>
      </a:lstStyle>
    </a:txDef>
  </a:objectDefaults>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sisl xmlns:xsi="http://www.w3.org/2001/XMLSchema-instance" xmlns:xsd="http://www.w3.org/2001/XMLSchema" xmlns="http://www.boldonjames.com/2008/01/sie/internal/label" sislVersion="0" policy="1d45786f-a737-4735-8af6-df12fb6939a2" origin="userSelected">
  <element uid="id_classification_generalbusiness" value=""/>
  <element uid="214105f6-acd4-485a-afa0-a0b988f7534c" value=""/>
</sisl>
</file>

<file path=customXml/item2.xml><?xml version="1.0" encoding="utf-8"?>
<ct:contentTypeSchema xmlns:ct="http://schemas.microsoft.com/office/2006/metadata/contentType" xmlns:ma="http://schemas.microsoft.com/office/2006/metadata/properties/metaAttributes" ct:_="" ma:_="" ma:contentTypeName="Document" ma:contentTypeID="0x010100B605CA38E6A4FF499192D1AE5C5BD80C" ma:contentTypeVersion="0" ma:contentTypeDescription="Create a new document." ma:contentTypeScope="" ma:versionID="fd1736a2b57e35118edd8731cfd56043">
  <xsd:schema xmlns:xsd="http://www.w3.org/2001/XMLSchema" xmlns:xs="http://www.w3.org/2001/XMLSchema" xmlns:p="http://schemas.microsoft.com/office/2006/metadata/properties" targetNamespace="http://schemas.microsoft.com/office/2006/metadata/properties" ma:root="true" ma:fieldsID="5896fe0af7f45c9e24e5e4d6e5194fb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DDA0C42-AA16-4F4D-8CCC-FE00BA8805FD}">
  <ds:schemaRefs>
    <ds:schemaRef ds:uri="http://www.w3.org/2001/XMLSchema"/>
    <ds:schemaRef ds:uri="http://www.boldonjames.com/2008/01/sie/internal/label"/>
  </ds:schemaRefs>
</ds:datastoreItem>
</file>

<file path=customXml/itemProps2.xml><?xml version="1.0" encoding="utf-8"?>
<ds:datastoreItem xmlns:ds="http://schemas.openxmlformats.org/officeDocument/2006/customXml" ds:itemID="{5324D62F-10D2-41C3-9807-33DC1D88CD2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CA9B109D-3FA4-4469-89D8-E55B216D4356}">
  <ds:schemaRefs>
    <ds:schemaRef ds:uri="http://schemas.microsoft.com/sharepoint/v3/contenttype/forms"/>
  </ds:schemaRefs>
</ds:datastoreItem>
</file>

<file path=customXml/itemProps4.xml><?xml version="1.0" encoding="utf-8"?>
<ds:datastoreItem xmlns:ds="http://schemas.openxmlformats.org/officeDocument/2006/customXml" ds:itemID="{507A2BEC-0CE5-474F-8412-5B0F3E292ADA}">
  <ds:schemaRefs>
    <ds:schemaRef ds:uri="http://schemas.microsoft.com/office/infopath/2007/PartnerControls"/>
    <ds:schemaRef ds:uri="http://schemas.microsoft.com/office/2006/documentManagement/types"/>
    <ds:schemaRef ds:uri="http://schemas.microsoft.com/office/2006/metadata/properties"/>
    <ds:schemaRef ds:uri="http://purl.org/dc/elements/1.1/"/>
    <ds:schemaRef ds:uri="http://schemas.openxmlformats.org/package/2006/metadata/core-properties"/>
    <ds:schemaRef ds:uri="http://purl.org/dc/term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AC presentation v1</Template>
  <TotalTime>3496</TotalTime>
  <Words>1580</Words>
  <Application>Microsoft Office PowerPoint</Application>
  <PresentationFormat>On-screen Show (4:3)</PresentationFormat>
  <Paragraphs>144</Paragraphs>
  <Slides>12</Slides>
  <Notes>12</Notes>
  <HiddenSlides>0</HiddenSlides>
  <MMClips>0</MMClips>
  <ScaleCrop>false</ScaleCrop>
  <HeadingPairs>
    <vt:vector size="6" baseType="variant">
      <vt:variant>
        <vt:lpstr>Fonts Used</vt:lpstr>
      </vt:variant>
      <vt:variant>
        <vt:i4>6</vt:i4>
      </vt:variant>
      <vt:variant>
        <vt:lpstr>Theme</vt:lpstr>
      </vt:variant>
      <vt:variant>
        <vt:i4>5</vt:i4>
      </vt:variant>
      <vt:variant>
        <vt:lpstr>Slide Titles</vt:lpstr>
      </vt:variant>
      <vt:variant>
        <vt:i4>12</vt:i4>
      </vt:variant>
    </vt:vector>
  </HeadingPairs>
  <TitlesOfParts>
    <vt:vector size="23" baseType="lpstr">
      <vt:lpstr>ＭＳ Ｐゴシック</vt:lpstr>
      <vt:lpstr>Arial</vt:lpstr>
      <vt:lpstr>Bodoni MT</vt:lpstr>
      <vt:lpstr>Franklin Gothic Book</vt:lpstr>
      <vt:lpstr>Franklin Gothic Medium</vt:lpstr>
      <vt:lpstr>Wingdings</vt:lpstr>
      <vt:lpstr>AC presentation v1</vt:lpstr>
      <vt:lpstr>EBRDmain_french</vt:lpstr>
      <vt:lpstr>EBRDmain_german</vt:lpstr>
      <vt:lpstr>EBRDmain_Russian</vt:lpstr>
      <vt:lpstr>Title and section slides</vt:lpstr>
      <vt:lpstr>PowerPoint Presentation</vt:lpstr>
      <vt:lpstr>Overview</vt:lpstr>
      <vt:lpstr>Overview (2)</vt:lpstr>
      <vt:lpstr>A Whole-of-Institution Approach</vt:lpstr>
      <vt:lpstr>IOE independence</vt:lpstr>
      <vt:lpstr>Delivering Multiple Benefits</vt:lpstr>
      <vt:lpstr>Higher Value Products &amp; Services (1)  </vt:lpstr>
      <vt:lpstr>Higher Value Products &amp; Services (2)</vt:lpstr>
      <vt:lpstr>A stronger strategic and oversight framework</vt:lpstr>
      <vt:lpstr>A final comment</vt:lpstr>
      <vt:lpstr>Recommendations (1)</vt:lpstr>
      <vt:lpstr>Recommendations (2)</vt:lpstr>
    </vt:vector>
  </TitlesOfParts>
  <Company>EBRD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2014 Annual Evaluation Review</dc:title>
  <dc:creator>Millis, Victoria</dc:creator>
  <cp:keywords>[EBRD/OFFICIAL USE]</cp:keywords>
  <cp:lastModifiedBy>Medone, Silvia</cp:lastModifiedBy>
  <cp:revision>316</cp:revision>
  <cp:lastPrinted>2019-08-28T07:39:28Z</cp:lastPrinted>
  <dcterms:created xsi:type="dcterms:W3CDTF">2015-04-15T10:25:35Z</dcterms:created>
  <dcterms:modified xsi:type="dcterms:W3CDTF">2019-08-30T14:37:04Z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ocIndexRef">
    <vt:lpwstr>b443a5ab-f0d5-484f-91e0-856163da79a7</vt:lpwstr>
  </property>
  <property fmtid="{D5CDD505-2E9C-101B-9397-08002B2CF9AE}" pid="3" name="bjSaver">
    <vt:lpwstr>+VyEgiTPZD3qRfLBjwXeeDHgZGrKM6Ez</vt:lpwstr>
  </property>
  <property fmtid="{D5CDD505-2E9C-101B-9397-08002B2CF9AE}" pid="4" name="bjDocumentSecurityLabel">
    <vt:lpwstr>OFFICIAL USE</vt:lpwstr>
  </property>
  <property fmtid="{D5CDD505-2E9C-101B-9397-08002B2CF9AE}" pid="5" name="bjDocumentLabelXML">
    <vt:lpwstr>&lt;?xml version="1.0" encoding="us-ascii"?&gt;&lt;sisl xmlns:xsi="http://www.w3.org/2001/XMLSchema-instance" xmlns:xsd="http://www.w3.org/2001/XMLSchema" sislVersion="0" policy="1d45786f-a737-4735-8af6-df12fb6939a2" origin="userSelected" xmlns="http://www.boldonj</vt:lpwstr>
  </property>
  <property fmtid="{D5CDD505-2E9C-101B-9397-08002B2CF9AE}" pid="6" name="bjDocumentLabelXML-0">
    <vt:lpwstr>ames.com/2008/01/sie/internal/label"&gt;&lt;element uid="id_classification_generalbusiness" value="" /&gt;&lt;element uid="214105f6-acd4-485a-afa0-a0b988f7534c" value="" /&gt;&lt;/sisl&gt;</vt:lpwstr>
  </property>
  <property fmtid="{D5CDD505-2E9C-101B-9397-08002B2CF9AE}" pid="7" name="ContentTypeId">
    <vt:lpwstr>0x010100B605CA38E6A4FF499192D1AE5C5BD80C</vt:lpwstr>
  </property>
  <property fmtid="{D5CDD505-2E9C-101B-9397-08002B2CF9AE}" pid="8" name="IsMyDocuments">
    <vt:bool>true</vt:bool>
  </property>
</Properties>
</file>